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58" r:id="rId5"/>
    <p:sldId id="273" r:id="rId6"/>
    <p:sldId id="274" r:id="rId7"/>
    <p:sldId id="297" r:id="rId8"/>
    <p:sldId id="275" r:id="rId9"/>
    <p:sldId id="259" r:id="rId10"/>
    <p:sldId id="260" r:id="rId11"/>
    <p:sldId id="276" r:id="rId12"/>
    <p:sldId id="281" r:id="rId13"/>
    <p:sldId id="282" r:id="rId14"/>
    <p:sldId id="284" r:id="rId15"/>
    <p:sldId id="285" r:id="rId16"/>
    <p:sldId id="286" r:id="rId17"/>
    <p:sldId id="289" r:id="rId18"/>
    <p:sldId id="290" r:id="rId19"/>
    <p:sldId id="291" r:id="rId20"/>
    <p:sldId id="292" r:id="rId21"/>
    <p:sldId id="293" r:id="rId22"/>
    <p:sldId id="261" r:id="rId23"/>
    <p:sldId id="262" r:id="rId24"/>
    <p:sldId id="263" r:id="rId25"/>
    <p:sldId id="264" r:id="rId26"/>
    <p:sldId id="265" r:id="rId27"/>
    <p:sldId id="266" r:id="rId28"/>
    <p:sldId id="296" r:id="rId29"/>
    <p:sldId id="270" r:id="rId30"/>
    <p:sldId id="295" r:id="rId31"/>
    <p:sldId id="298" r:id="rId32"/>
    <p:sldId id="299" r:id="rId33"/>
    <p:sldId id="30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3B8BE-D106-45AF-B7C5-BD362F6C5C1F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E554-E907-4C15-AB45-DF8DBDBE9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9985E-C1AA-4C23-9E33-D4F3432ECC0D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01F1B-66F9-48F7-8C26-8190CE4C0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1EAA-88BB-4575-8152-81928586E92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58CA-14BA-4F77-87CF-B3F421BB0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8409-199C-49E3-8B17-DEEC8EB580D1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7282-A482-461E-89F8-F0115AA33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CD24-7DF9-4524-ADA6-E6594EDD37FF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64F9-0E9B-4F58-89BC-3AFFCE432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7D8A-2924-466C-B8EF-E5A8C8890ACA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89FAD-C8AE-4E65-A217-CF5A2BE74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2828-66AB-4FDB-9AE4-027C6F9B6E62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24362-4FB6-4E31-8E49-F9235551F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2F53-3533-4542-A4DB-E25BA7A9D610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5FC5-3FC4-4BDE-95DA-AEC200064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2C37-3117-45FE-8463-CF8ECECDC0C1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2A34-CD86-4C93-8A6D-6FB79F5D4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A7F30-7496-4293-87E2-9891B897E6CD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CCC1-77BE-449E-8E7B-52126664B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FE7BC-F641-4710-99D7-5153660ED330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7E8C-EC9A-49AD-B196-E111C2689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E9C2C7-E901-4DA0-88BF-F568A4B91009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A267EA-0D9D-4124-B41A-116612EC3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63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>
    <p:wip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oazis_staryj_oskol_-_staryj-yunyj_oskol%20MP3VEGA.COM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skol.mirtesen.ru/" TargetMode="External"/><Relationship Id="rId2" Type="http://schemas.openxmlformats.org/officeDocument/2006/relationships/hyperlink" Target="http://download-song.ru/musi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s.yandex.ru/&#1092;&#1086;&#1090;&#1086;" TargetMode="External"/><Relationship Id="rId4" Type="http://schemas.openxmlformats.org/officeDocument/2006/relationships/hyperlink" Target="http://travel/ru/russia/stary_osko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714488"/>
            <a:ext cx="7772400" cy="27146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70C0"/>
                </a:solidFill>
                <a:latin typeface="Monotype Corsiva" pitchFamily="66" charset="0"/>
              </a:rPr>
              <a:t>Мой  самый любимый город</a:t>
            </a:r>
            <a:br>
              <a:rPr lang="ru-RU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Monotype Corsiva" pitchFamily="66" charset="0"/>
              </a:rPr>
              <a:t>Старый Оскол</a:t>
            </a:r>
            <a:endParaRPr lang="ru-RU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5000625"/>
            <a:ext cx="8358187" cy="1643063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sz="1800" b="1" i="1" smtClean="0">
                <a:solidFill>
                  <a:srgbClr val="FFFF00"/>
                </a:solidFill>
                <a:latin typeface="Bookman Old Style" pitchFamily="18" charset="0"/>
              </a:rPr>
              <a:t>Подготовили:</a:t>
            </a:r>
            <a:r>
              <a:rPr lang="ru-RU" sz="1800" b="1" i="1" smtClean="0">
                <a:latin typeface="Bookman Old Style" pitchFamily="18" charset="0"/>
              </a:rPr>
              <a:t> </a:t>
            </a:r>
            <a:r>
              <a:rPr lang="ru-RU" sz="1800" b="1" i="1" smtClean="0">
                <a:solidFill>
                  <a:srgbClr val="FF0000"/>
                </a:solidFill>
                <a:latin typeface="Bookman Old Style" pitchFamily="18" charset="0"/>
              </a:rPr>
              <a:t>воспитатели  МБДОУ детский сад</a:t>
            </a:r>
          </a:p>
          <a:p>
            <a:pPr algn="just">
              <a:spcBef>
                <a:spcPct val="0"/>
              </a:spcBef>
            </a:pPr>
            <a:r>
              <a:rPr lang="ru-RU" sz="1800" b="1" i="1" smtClean="0">
                <a:solidFill>
                  <a:srgbClr val="FF0000"/>
                </a:solidFill>
                <a:latin typeface="Bookman Old Style" pitchFamily="18" charset="0"/>
              </a:rPr>
              <a:t>                       общеразвивающего вида № 42 «Малинка»</a:t>
            </a:r>
          </a:p>
          <a:p>
            <a:pPr algn="just">
              <a:spcBef>
                <a:spcPct val="0"/>
              </a:spcBef>
            </a:pPr>
            <a:r>
              <a:rPr lang="ru-RU" sz="2000" b="1" i="1" smtClean="0">
                <a:latin typeface="Bookman Old Style" pitchFamily="18" charset="0"/>
              </a:rPr>
              <a:t>                     </a:t>
            </a:r>
            <a:r>
              <a:rPr lang="ru-RU" sz="1900" b="1" i="1" smtClean="0">
                <a:latin typeface="Bookman Old Style" pitchFamily="18" charset="0"/>
              </a:rPr>
              <a:t>Данилова Ольга Алексеевна</a:t>
            </a:r>
          </a:p>
          <a:p>
            <a:pPr algn="just">
              <a:spcBef>
                <a:spcPct val="0"/>
              </a:spcBef>
            </a:pPr>
            <a:r>
              <a:rPr lang="ru-RU" sz="1900" b="1" i="1" smtClean="0">
                <a:latin typeface="Bookman Old Style" pitchFamily="18" charset="0"/>
              </a:rPr>
              <a:t>                     Романова Эльвира Наилевна</a:t>
            </a:r>
          </a:p>
          <a:p>
            <a:pPr algn="just">
              <a:spcBef>
                <a:spcPct val="0"/>
              </a:spcBef>
            </a:pPr>
            <a:r>
              <a:rPr lang="ru-RU" sz="1900" b="1" i="1" smtClean="0">
                <a:latin typeface="Bookman Old Style" pitchFamily="18" charset="0"/>
              </a:rPr>
              <a:t>                     Чернышева Марина Николаевна</a:t>
            </a:r>
          </a:p>
        </p:txBody>
      </p:sp>
      <p:pic>
        <p:nvPicPr>
          <p:cNvPr id="4" name="oazis_staryj_oskol_-_staryj-yunyj_oskol MP3VEGA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прекрасен Божий мир!</a:t>
            </a:r>
            <a:endParaRPr lang="ru-RU" dirty="0"/>
          </a:p>
        </p:txBody>
      </p:sp>
      <p:pic>
        <p:nvPicPr>
          <p:cNvPr id="4" name="Содержимое 3" descr="bir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214422"/>
            <a:ext cx="8001056" cy="535785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Гармония окружающего </a:t>
            </a:r>
            <a:br>
              <a:rPr lang="ru-RU" dirty="0" smtClean="0"/>
            </a:br>
            <a:r>
              <a:rPr lang="ru-RU" dirty="0" smtClean="0"/>
              <a:t>мира</a:t>
            </a:r>
            <a:endParaRPr lang="ru-RU" dirty="0"/>
          </a:p>
        </p:txBody>
      </p:sp>
      <p:pic>
        <p:nvPicPr>
          <p:cNvPr id="4" name="Содержимое 3" descr="zemlya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3" y="1600200"/>
            <a:ext cx="8215371" cy="504351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Это все Старый Оскол</a:t>
            </a:r>
            <a:endParaRPr lang="ru-RU" dirty="0"/>
          </a:p>
        </p:txBody>
      </p:sp>
      <p:pic>
        <p:nvPicPr>
          <p:cNvPr id="4" name="Содержимое 3" descr="krivsos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66835" y="1142984"/>
            <a:ext cx="9425181" cy="62151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Приосколье</a:t>
            </a:r>
            <a:endParaRPr lang="ru-RU" dirty="0"/>
          </a:p>
        </p:txBody>
      </p:sp>
      <p:pic>
        <p:nvPicPr>
          <p:cNvPr id="4" name="Содержимое 3" descr="oskvo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285784" y="1303865"/>
            <a:ext cx="9644130" cy="585791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хочется чтобы природа</a:t>
            </a:r>
            <a:br>
              <a:rPr lang="ru-RU" dirty="0" smtClean="0"/>
            </a:br>
            <a:r>
              <a:rPr lang="ru-RU" dirty="0" smtClean="0"/>
              <a:t>всегда была рядом</a:t>
            </a:r>
            <a:endParaRPr lang="ru-RU" dirty="0"/>
          </a:p>
        </p:txBody>
      </p:sp>
      <p:pic>
        <p:nvPicPr>
          <p:cNvPr id="6" name="Содержимое 5" descr="parkbyl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214346" y="1500174"/>
            <a:ext cx="9715568" cy="564360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прекрасен Божий мир!</a:t>
            </a:r>
            <a:endParaRPr lang="ru-RU" dirty="0"/>
          </a:p>
        </p:txBody>
      </p:sp>
      <p:pic>
        <p:nvPicPr>
          <p:cNvPr id="4" name="Содержимое 3" descr="podsnez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214346" y="1285860"/>
            <a:ext cx="9358346" cy="62151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Шестая часть земли с названием кратким   Р  У  С  Ь</a:t>
            </a:r>
            <a:endParaRPr lang="ru-RU" dirty="0"/>
          </a:p>
        </p:txBody>
      </p:sp>
      <p:pic>
        <p:nvPicPr>
          <p:cNvPr id="4" name="Содержимое 3" descr="rechk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214347" y="1428736"/>
            <a:ext cx="9474943" cy="571504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Бог создал человека и все</a:t>
            </a:r>
            <a:br>
              <a:rPr lang="ru-RU" dirty="0" smtClean="0"/>
            </a:br>
            <a:r>
              <a:rPr lang="ru-RU" dirty="0" smtClean="0"/>
              <a:t>необходимое для жизни</a:t>
            </a:r>
            <a:endParaRPr lang="ru-RU" dirty="0"/>
          </a:p>
        </p:txBody>
      </p:sp>
      <p:pic>
        <p:nvPicPr>
          <p:cNvPr id="6" name="Содержимое 5" descr="frstrud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857364"/>
            <a:ext cx="7786742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144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Старооскольский </a:t>
            </a:r>
            <a:r>
              <a:rPr lang="ru-RU" dirty="0" err="1" smtClean="0"/>
              <a:t>мехзавод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один из старейших предприятий города</a:t>
            </a:r>
            <a:br>
              <a:rPr lang="ru-RU" dirty="0" smtClean="0"/>
            </a:br>
            <a:r>
              <a:rPr lang="ru-RU" dirty="0"/>
              <a:t>,</a:t>
            </a:r>
          </a:p>
        </p:txBody>
      </p:sp>
      <p:pic>
        <p:nvPicPr>
          <p:cNvPr id="4" name="Содержимое 3" descr="mehzavo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714488"/>
            <a:ext cx="8358246" cy="4994277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  О  Н  Т  А  Н</a:t>
            </a:r>
            <a:endParaRPr lang="ru-RU" dirty="0"/>
          </a:p>
        </p:txBody>
      </p:sp>
      <p:pic>
        <p:nvPicPr>
          <p:cNvPr id="4" name="Содержимое 3" descr="fontav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428737"/>
            <a:ext cx="8572560" cy="521497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62261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  <a:t>Вашему вниманию представляется презентация,  основной идеей которой является лишь одно - </a:t>
            </a:r>
            <a:r>
              <a:rPr lang="ru-RU" sz="2600" i="1" dirty="0" smtClean="0">
                <a:solidFill>
                  <a:srgbClr val="FFFF00"/>
                </a:solidFill>
                <a:latin typeface="Bookman Old Style" pitchFamily="18" charset="0"/>
              </a:rPr>
              <a:t>любовь к своему родному краю и безграничное уважение к землякам. </a:t>
            </a:r>
            <a:r>
              <a:rPr lang="ru-RU" sz="2000" i="1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2000" i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  <a:t>Пусть эта презентация </a:t>
            </a:r>
            <a:r>
              <a:rPr lang="ru-RU" sz="2600" i="1" dirty="0" smtClean="0">
                <a:solidFill>
                  <a:srgbClr val="00B050"/>
                </a:solidFill>
                <a:latin typeface="Bookman Old Style" pitchFamily="18" charset="0"/>
              </a:rPr>
              <a:t>послужит делу сохранения исторического наследия </a:t>
            </a:r>
            <a:r>
              <a:rPr lang="ru-RU" sz="2600" i="1" dirty="0" err="1" smtClean="0">
                <a:solidFill>
                  <a:srgbClr val="00B050"/>
                </a:solidFill>
                <a:latin typeface="Bookman Old Style" pitchFamily="18" charset="0"/>
              </a:rPr>
              <a:t>Староосколья</a:t>
            </a:r>
            <a:r>
              <a:rPr lang="ru-RU" sz="2600" i="1" dirty="0" smtClean="0">
                <a:solidFill>
                  <a:srgbClr val="00B050"/>
                </a:solidFill>
                <a:latin typeface="Bookman Old Style" pitchFamily="18" charset="0"/>
              </a:rPr>
              <a:t> и будет стимулом приобщения ребенка к культуре своего народа.</a:t>
            </a:r>
            <a:r>
              <a:rPr lang="ru-RU" sz="2000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2000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  <a:t>Мы уверены, что </a:t>
            </a:r>
            <a:r>
              <a:rPr lang="ru-RU" sz="2600" i="1" dirty="0" smtClean="0">
                <a:solidFill>
                  <a:srgbClr val="00B0F0"/>
                </a:solidFill>
                <a:latin typeface="Bookman Old Style" pitchFamily="18" charset="0"/>
              </a:rPr>
              <a:t>добрые чувства к </a:t>
            </a:r>
            <a:r>
              <a:rPr lang="ru-RU" sz="2600" i="1" dirty="0" err="1" smtClean="0">
                <a:solidFill>
                  <a:srgbClr val="00B0F0"/>
                </a:solidFill>
                <a:latin typeface="Bookman Old Style" pitchFamily="18" charset="0"/>
              </a:rPr>
              <a:t>старооскольской</a:t>
            </a:r>
            <a:r>
              <a:rPr lang="ru-RU" sz="2600" i="1" dirty="0" smtClean="0">
                <a:solidFill>
                  <a:srgbClr val="00B0F0"/>
                </a:solidFill>
                <a:latin typeface="Bookman Old Style" pitchFamily="18" charset="0"/>
              </a:rPr>
              <a:t> земле навсегда останутся источником вдохновения </a:t>
            </a:r>
            <a: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  <a:t>для каждого нового поколения жителей округа!!!</a:t>
            </a:r>
            <a:endParaRPr lang="ru-RU" sz="26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Кинотеатр   Б  Ы  Л  Ь </a:t>
            </a:r>
            <a:endParaRPr lang="ru-RU" dirty="0"/>
          </a:p>
        </p:txBody>
      </p:sp>
      <p:pic>
        <p:nvPicPr>
          <p:cNvPr id="4" name="Содержимое 3" descr="parkbyl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0398" y="1500174"/>
            <a:ext cx="8350269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Быстрый и дешевый способ  передвижения</a:t>
            </a:r>
            <a:endParaRPr lang="ru-RU" dirty="0"/>
          </a:p>
        </p:txBody>
      </p:sp>
      <p:pic>
        <p:nvPicPr>
          <p:cNvPr id="4" name="Содержимое 3" descr="tra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428736"/>
            <a:ext cx="8358247" cy="51694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Бизнесцентр</a:t>
            </a:r>
            <a:endParaRPr lang="ru-RU" dirty="0"/>
          </a:p>
        </p:txBody>
      </p:sp>
      <p:pic>
        <p:nvPicPr>
          <p:cNvPr id="4" name="Содержимое 3" descr="busincn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428736"/>
            <a:ext cx="8572560" cy="522490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Центр занятости в старой </a:t>
            </a:r>
            <a:br>
              <a:rPr lang="ru-RU" dirty="0" smtClean="0"/>
            </a:br>
            <a:r>
              <a:rPr lang="ru-RU" dirty="0" smtClean="0"/>
              <a:t>части города</a:t>
            </a:r>
            <a:endParaRPr lang="ru-RU" dirty="0"/>
          </a:p>
        </p:txBody>
      </p:sp>
      <p:pic>
        <p:nvPicPr>
          <p:cNvPr id="4" name="Содержимое 3" descr="czanya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785926"/>
            <a:ext cx="8429684" cy="47085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Краеведческий музей</a:t>
            </a:r>
            <a:endParaRPr lang="ru-RU" dirty="0"/>
          </a:p>
        </p:txBody>
      </p:sp>
      <p:pic>
        <p:nvPicPr>
          <p:cNvPr id="4" name="Содержимое 3" descr="diamon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214422"/>
            <a:ext cx="8286808" cy="535785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4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Дом связи</a:t>
            </a:r>
            <a:endParaRPr lang="ru-RU" dirty="0"/>
          </a:p>
        </p:txBody>
      </p:sp>
      <p:pic>
        <p:nvPicPr>
          <p:cNvPr id="4" name="Содержимое 3" descr="domsv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142984"/>
            <a:ext cx="8501121" cy="550070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Дворец торжеств </a:t>
            </a:r>
            <a:br>
              <a:rPr lang="ru-RU" dirty="0" smtClean="0"/>
            </a:br>
            <a:r>
              <a:rPr lang="ru-RU" dirty="0" smtClean="0"/>
              <a:t>/Дом бракосочетаний/</a:t>
            </a:r>
            <a:endParaRPr lang="ru-RU" dirty="0"/>
          </a:p>
        </p:txBody>
      </p:sp>
      <p:pic>
        <p:nvPicPr>
          <p:cNvPr id="4" name="Содержимое 3" descr="dvbrak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600200"/>
            <a:ext cx="8429683" cy="5114948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Ледовый дворец</a:t>
            </a:r>
            <a:endParaRPr lang="ru-RU" dirty="0"/>
          </a:p>
        </p:txBody>
      </p:sp>
      <p:pic>
        <p:nvPicPr>
          <p:cNvPr id="4" name="Содержимое 3" descr="dvspor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357298"/>
            <a:ext cx="8501122" cy="5500702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dirty="0" smtClean="0"/>
              <a:t>Скульптурная композиция </a:t>
            </a:r>
            <a:br>
              <a:rPr lang="ru-RU" sz="4400" dirty="0" smtClean="0"/>
            </a:br>
            <a:r>
              <a:rPr lang="ru-RU" sz="4400" dirty="0" smtClean="0"/>
              <a:t>«22 июня 1941 года»</a:t>
            </a:r>
            <a:endParaRPr lang="ru-RU" dirty="0"/>
          </a:p>
        </p:txBody>
      </p:sp>
      <p:pic>
        <p:nvPicPr>
          <p:cNvPr id="4" name="Содержимое 3" descr="DSC038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1571612"/>
            <a:ext cx="7595220" cy="5063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Фонтан у кинотеатра </a:t>
            </a:r>
            <a:br>
              <a:rPr lang="ru-RU" dirty="0" smtClean="0"/>
            </a:br>
            <a:r>
              <a:rPr lang="ru-RU" dirty="0" smtClean="0"/>
              <a:t>Быль</a:t>
            </a:r>
            <a:endParaRPr lang="ru-RU" dirty="0"/>
          </a:p>
        </p:txBody>
      </p:sp>
      <p:pic>
        <p:nvPicPr>
          <p:cNvPr id="4" name="Содержимое 3" descr="fontby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643050"/>
            <a:ext cx="8572560" cy="470852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Администрация города</a:t>
            </a:r>
            <a:endParaRPr lang="ru-RU" dirty="0"/>
          </a:p>
        </p:txBody>
      </p:sp>
      <p:pic>
        <p:nvPicPr>
          <p:cNvPr id="4" name="Содержимое 3" descr="administ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214422"/>
            <a:ext cx="8572560" cy="5429264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Памятник маршалу</a:t>
            </a:r>
            <a:br>
              <a:rPr lang="ru-RU" dirty="0" smtClean="0"/>
            </a:br>
            <a:r>
              <a:rPr lang="ru-RU" dirty="0" smtClean="0"/>
              <a:t>Георгию Жукову</a:t>
            </a:r>
            <a:endParaRPr lang="ru-RU" dirty="0"/>
          </a:p>
        </p:txBody>
      </p:sp>
      <p:pic>
        <p:nvPicPr>
          <p:cNvPr id="4" name="Содержимое 3" descr="zhukov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428736"/>
            <a:ext cx="8215370" cy="521497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500" dirty="0" smtClean="0"/>
              <a:t>Почетная грамота Президента РФ</a:t>
            </a:r>
            <a:br>
              <a:rPr lang="ru-RU" sz="3500" dirty="0" smtClean="0"/>
            </a:br>
            <a:r>
              <a:rPr lang="ru-RU" sz="3500" dirty="0" smtClean="0"/>
              <a:t>Старый Оскол – «Город воинской славы»</a:t>
            </a:r>
            <a:endParaRPr lang="ru-RU" sz="3500" dirty="0"/>
          </a:p>
        </p:txBody>
      </p:sp>
      <p:pic>
        <p:nvPicPr>
          <p:cNvPr id="4" name="Содержимое 3" descr="DSC0127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59295" y="1857364"/>
            <a:ext cx="6953945" cy="5000636"/>
          </a:xfrm>
          <a:effectLst>
            <a:softEdge rad="112500"/>
          </a:effectLst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/>
              <a:t>Памятная стела на площади Победы</a:t>
            </a:r>
            <a:br>
              <a:rPr lang="ru-RU" sz="3200" dirty="0" smtClean="0"/>
            </a:br>
            <a:r>
              <a:rPr lang="ru-RU" sz="3200" dirty="0" smtClean="0"/>
              <a:t>«Старый Оскол – город воинской славы»</a:t>
            </a:r>
            <a:endParaRPr lang="ru-RU" sz="3200" dirty="0"/>
          </a:p>
        </p:txBody>
      </p:sp>
      <p:pic>
        <p:nvPicPr>
          <p:cNvPr id="6" name="Содержимое 3" descr="DSC037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523987"/>
            <a:ext cx="7786742" cy="5191161"/>
          </a:xfrm>
          <a:effectLst>
            <a:softEdge rad="112500"/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Используемые источники:</a:t>
            </a:r>
            <a:endParaRPr lang="ru-RU" dirty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2376487"/>
          </a:xfrm>
        </p:spPr>
        <p:txBody>
          <a:bodyPr/>
          <a:lstStyle/>
          <a:p>
            <a:pPr>
              <a:buClrTx/>
              <a:buFont typeface="Wingdings" pitchFamily="2" charset="2"/>
              <a:buChar char="ü"/>
            </a:pPr>
            <a:r>
              <a:rPr lang="ru-RU" b="1" u="sng" smtClean="0">
                <a:solidFill>
                  <a:srgbClr val="800000"/>
                </a:solidFill>
                <a:hlinkClick r:id="rId2"/>
              </a:rPr>
              <a:t>http://download-song.ru/music</a:t>
            </a:r>
            <a:endParaRPr lang="ru-RU" smtClean="0">
              <a:solidFill>
                <a:srgbClr val="800000"/>
              </a:solidFill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ru-RU" b="1" u="sng" smtClean="0">
                <a:solidFill>
                  <a:srgbClr val="800000"/>
                </a:solidFill>
                <a:hlinkClick r:id="rId3"/>
              </a:rPr>
              <a:t>http://oskol.mirtesen.ru/</a:t>
            </a:r>
            <a:endParaRPr lang="ru-RU" smtClean="0">
              <a:solidFill>
                <a:srgbClr val="800000"/>
              </a:solidFill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US" u="sng" smtClean="0">
                <a:solidFill>
                  <a:srgbClr val="800000"/>
                </a:solidFill>
                <a:hlinkClick r:id="rId4"/>
              </a:rPr>
              <a:t>http</a:t>
            </a:r>
            <a:r>
              <a:rPr lang="ru-RU" u="sng" smtClean="0">
                <a:solidFill>
                  <a:srgbClr val="800000"/>
                </a:solidFill>
                <a:hlinkClick r:id="rId4"/>
              </a:rPr>
              <a:t>://</a:t>
            </a:r>
            <a:r>
              <a:rPr lang="en-US" u="sng" smtClean="0">
                <a:solidFill>
                  <a:srgbClr val="800000"/>
                </a:solidFill>
                <a:hlinkClick r:id="rId4"/>
              </a:rPr>
              <a:t>travel</a:t>
            </a:r>
            <a:r>
              <a:rPr lang="ru-RU" u="sng" smtClean="0">
                <a:solidFill>
                  <a:srgbClr val="800000"/>
                </a:solidFill>
                <a:hlinkClick r:id="rId4"/>
              </a:rPr>
              <a:t>/</a:t>
            </a:r>
            <a:r>
              <a:rPr lang="en-US" u="sng" smtClean="0">
                <a:solidFill>
                  <a:srgbClr val="800000"/>
                </a:solidFill>
                <a:hlinkClick r:id="rId4"/>
              </a:rPr>
              <a:t>ru</a:t>
            </a:r>
            <a:r>
              <a:rPr lang="ru-RU" u="sng" smtClean="0">
                <a:solidFill>
                  <a:srgbClr val="800000"/>
                </a:solidFill>
                <a:hlinkClick r:id="rId4"/>
              </a:rPr>
              <a:t>/</a:t>
            </a:r>
            <a:r>
              <a:rPr lang="en-US" u="sng" smtClean="0">
                <a:solidFill>
                  <a:srgbClr val="800000"/>
                </a:solidFill>
                <a:hlinkClick r:id="rId4"/>
              </a:rPr>
              <a:t>russia</a:t>
            </a:r>
            <a:r>
              <a:rPr lang="ru-RU" u="sng" smtClean="0">
                <a:solidFill>
                  <a:srgbClr val="800000"/>
                </a:solidFill>
                <a:hlinkClick r:id="rId4"/>
              </a:rPr>
              <a:t>/</a:t>
            </a:r>
            <a:r>
              <a:rPr lang="en-US" u="sng" smtClean="0">
                <a:solidFill>
                  <a:srgbClr val="800000"/>
                </a:solidFill>
                <a:hlinkClick r:id="rId4"/>
              </a:rPr>
              <a:t>stary</a:t>
            </a:r>
            <a:r>
              <a:rPr lang="ru-RU" u="sng" smtClean="0">
                <a:solidFill>
                  <a:srgbClr val="800000"/>
                </a:solidFill>
                <a:hlinkClick r:id="rId4"/>
              </a:rPr>
              <a:t>_</a:t>
            </a:r>
            <a:r>
              <a:rPr lang="en-US" u="sng" smtClean="0">
                <a:solidFill>
                  <a:srgbClr val="800000"/>
                </a:solidFill>
                <a:hlinkClick r:id="rId4"/>
              </a:rPr>
              <a:t>oskol</a:t>
            </a:r>
            <a:r>
              <a:rPr lang="ru-RU" smtClean="0">
                <a:solidFill>
                  <a:srgbClr val="800000"/>
                </a:solidFill>
              </a:rPr>
              <a:t>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u="sng" smtClean="0">
                <a:solidFill>
                  <a:srgbClr val="800000"/>
                </a:solidFill>
                <a:hlinkClick r:id="rId5"/>
              </a:rPr>
              <a:t>http://</a:t>
            </a:r>
            <a:r>
              <a:rPr lang="en-US" u="sng" smtClean="0">
                <a:solidFill>
                  <a:srgbClr val="800000"/>
                </a:solidFill>
                <a:hlinkClick r:id="rId5"/>
              </a:rPr>
              <a:t>images</a:t>
            </a:r>
            <a:r>
              <a:rPr lang="ru-RU" u="sng" smtClean="0">
                <a:solidFill>
                  <a:srgbClr val="800000"/>
                </a:solidFill>
                <a:hlinkClick r:id="rId5"/>
              </a:rPr>
              <a:t>.</a:t>
            </a:r>
            <a:r>
              <a:rPr lang="en-US" u="sng" smtClean="0">
                <a:solidFill>
                  <a:srgbClr val="800000"/>
                </a:solidFill>
                <a:hlinkClick r:id="rId5"/>
              </a:rPr>
              <a:t>yandex</a:t>
            </a:r>
            <a:r>
              <a:rPr lang="ru-RU" u="sng" smtClean="0">
                <a:solidFill>
                  <a:srgbClr val="800000"/>
                </a:solidFill>
                <a:hlinkClick r:id="rId5"/>
              </a:rPr>
              <a:t>.</a:t>
            </a:r>
            <a:r>
              <a:rPr lang="en-US" u="sng" smtClean="0">
                <a:solidFill>
                  <a:srgbClr val="800000"/>
                </a:solidFill>
                <a:hlinkClick r:id="rId5"/>
              </a:rPr>
              <a:t>ru</a:t>
            </a:r>
            <a:r>
              <a:rPr lang="ru-RU" u="sng" smtClean="0">
                <a:solidFill>
                  <a:srgbClr val="800000"/>
                </a:solidFill>
                <a:hlinkClick r:id="rId5"/>
              </a:rPr>
              <a:t>/фото</a:t>
            </a:r>
            <a:endParaRPr lang="ru-RU" smtClean="0">
              <a:solidFill>
                <a:srgbClr val="80000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Собор Александра Невского</a:t>
            </a:r>
            <a:endParaRPr lang="ru-RU" dirty="0"/>
          </a:p>
        </p:txBody>
      </p:sp>
      <p:pic>
        <p:nvPicPr>
          <p:cNvPr id="4" name="Содержимое 3" descr="alnevsk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285860"/>
            <a:ext cx="8358246" cy="5357826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Храм Рождества Христова</a:t>
            </a:r>
            <a:endParaRPr lang="ru-RU" dirty="0"/>
          </a:p>
        </p:txBody>
      </p:sp>
      <p:pic>
        <p:nvPicPr>
          <p:cNvPr id="4" name="Содержимое 3" descr="hramrc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285860"/>
            <a:ext cx="8501122" cy="535785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Вознесенский храм</a:t>
            </a:r>
            <a:endParaRPr lang="ru-RU" dirty="0"/>
          </a:p>
        </p:txBody>
      </p:sp>
      <p:pic>
        <p:nvPicPr>
          <p:cNvPr id="4" name="Содержимое 3" descr="kaza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285860"/>
            <a:ext cx="8358246" cy="5357849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93978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Храм Сергия Радонежского</a:t>
            </a:r>
            <a:endParaRPr lang="ru-RU" dirty="0"/>
          </a:p>
        </p:txBody>
      </p:sp>
      <p:pic>
        <p:nvPicPr>
          <p:cNvPr id="4" name="Содержимое 3" descr="16323_20110128_231329[1]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329114"/>
            <a:ext cx="7929618" cy="5304273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Памятник  </a:t>
            </a:r>
            <a:r>
              <a:rPr lang="ru-RU" dirty="0" err="1" smtClean="0"/>
              <a:t>русско</a:t>
            </a:r>
            <a:r>
              <a:rPr lang="ru-RU" dirty="0" smtClean="0"/>
              <a:t>- болгарской </a:t>
            </a:r>
            <a:br>
              <a:rPr lang="ru-RU" dirty="0" smtClean="0"/>
            </a:br>
            <a:r>
              <a:rPr lang="ru-RU" dirty="0" smtClean="0"/>
              <a:t>дружбы</a:t>
            </a:r>
            <a:endParaRPr lang="ru-RU" dirty="0"/>
          </a:p>
        </p:txBody>
      </p:sp>
      <p:pic>
        <p:nvPicPr>
          <p:cNvPr id="4" name="Содержимое 3" descr="sovbol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600200"/>
            <a:ext cx="7215238" cy="470852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Автовокзал</a:t>
            </a:r>
            <a:endParaRPr lang="ru-RU" dirty="0"/>
          </a:p>
        </p:txBody>
      </p:sp>
      <p:pic>
        <p:nvPicPr>
          <p:cNvPr id="4" name="Содержимое 3" descr="autovokz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285860"/>
            <a:ext cx="8072494" cy="535785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771</TotalTime>
  <Words>183</Words>
  <Application>Microsoft Office PowerPoint</Application>
  <PresentationFormat>Экран (4:3)</PresentationFormat>
  <Paragraphs>42</Paragraphs>
  <Slides>33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Times New Roman</vt:lpstr>
      <vt:lpstr>Wingdings 2</vt:lpstr>
      <vt:lpstr>Wingdings</vt:lpstr>
      <vt:lpstr>Wingdings 3</vt:lpstr>
      <vt:lpstr>Calibri</vt:lpstr>
      <vt:lpstr>Bookman Old Style</vt:lpstr>
      <vt:lpstr>Book Antiqua</vt:lpstr>
      <vt:lpstr>Апекс</vt:lpstr>
      <vt:lpstr>Мой  самый любимый город Старый Оскол</vt:lpstr>
      <vt:lpstr>Вашему вниманию представляется презентация,  основной идеей которой является лишь одно - любовь к своему родному краю и безграничное уважение к землякам.   Пусть эта презентация послужит делу сохранения исторического наследия Староосколья и будет стимулом приобщения ребенка к культуре своего народа.  Мы уверены, что добрые чувства к старооскольской земле навсегда останутся источником вдохновения для каждого нового поколения жителей округа!!!</vt:lpstr>
      <vt:lpstr>Администрация города</vt:lpstr>
      <vt:lpstr>Собор Александра Невского</vt:lpstr>
      <vt:lpstr>Храм Рождества Христова</vt:lpstr>
      <vt:lpstr>Вознесенский храм</vt:lpstr>
      <vt:lpstr>Храм Сергия Радонежского</vt:lpstr>
      <vt:lpstr>Памятник  русско- болгарской  дружбы</vt:lpstr>
      <vt:lpstr>Автовокзал</vt:lpstr>
      <vt:lpstr>Как прекрасен Божий мир!</vt:lpstr>
      <vt:lpstr>Гармония окружающего  мира</vt:lpstr>
      <vt:lpstr>Это все Старый Оскол</vt:lpstr>
      <vt:lpstr>Приосколье</vt:lpstr>
      <vt:lpstr>Как хочется чтобы природа всегда была рядом</vt:lpstr>
      <vt:lpstr>Как прекрасен Божий мир!</vt:lpstr>
      <vt:lpstr>Шестая часть земли с названием кратким   Р  У  С  Ь</vt:lpstr>
      <vt:lpstr>Бог создал человека и все необходимое для жизни</vt:lpstr>
      <vt:lpstr>Старооскольский мехзавод, один из старейших предприятий города ,</vt:lpstr>
      <vt:lpstr>Ф  О  Н  Т  А  Н</vt:lpstr>
      <vt:lpstr>Кинотеатр   Б  Ы  Л  Ь </vt:lpstr>
      <vt:lpstr>Быстрый и дешевый способ  передвижения</vt:lpstr>
      <vt:lpstr>Бизнесцентр</vt:lpstr>
      <vt:lpstr>Центр занятости в старой  части города</vt:lpstr>
      <vt:lpstr>Краеведческий музей</vt:lpstr>
      <vt:lpstr>Дом связи</vt:lpstr>
      <vt:lpstr>Дворец торжеств  /Дом бракосочетаний/</vt:lpstr>
      <vt:lpstr>Ледовый дворец</vt:lpstr>
      <vt:lpstr>Скульптурная композиция  «22 июня 1941 года»</vt:lpstr>
      <vt:lpstr>Фонтан у кинотеатра  Быль</vt:lpstr>
      <vt:lpstr>Памятник маршалу Георгию Жукову</vt:lpstr>
      <vt:lpstr>Почетная грамота Президента РФ Старый Оскол – «Город воинской славы»</vt:lpstr>
      <vt:lpstr>Памятная стела на площади Победы «Старый Оскол – город воинской славы»</vt:lpstr>
      <vt:lpstr>Используемые источники: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Admin</cp:lastModifiedBy>
  <cp:revision>74</cp:revision>
  <dcterms:created xsi:type="dcterms:W3CDTF">2008-11-08T11:57:42Z</dcterms:created>
  <dcterms:modified xsi:type="dcterms:W3CDTF">2015-04-27T15:46:05Z</dcterms:modified>
</cp:coreProperties>
</file>