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6" r:id="rId5"/>
    <p:sldId id="267" r:id="rId6"/>
    <p:sldId id="268" r:id="rId7"/>
    <p:sldId id="257" r:id="rId8"/>
    <p:sldId id="258" r:id="rId9"/>
    <p:sldId id="259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1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437-FEF1-4906-8A2D-482CA7E37FE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7B39-8185-4C4C-AAED-7A4A1CAE53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437-FEF1-4906-8A2D-482CA7E37FE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7B39-8185-4C4C-AAED-7A4A1CAE5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437-FEF1-4906-8A2D-482CA7E37FE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7B39-8185-4C4C-AAED-7A4A1CAE5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437-FEF1-4906-8A2D-482CA7E37FE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7B39-8185-4C4C-AAED-7A4A1CAE5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437-FEF1-4906-8A2D-482CA7E37FE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DF7B39-8185-4C4C-AAED-7A4A1CAE5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437-FEF1-4906-8A2D-482CA7E37FE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7B39-8185-4C4C-AAED-7A4A1CAE5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437-FEF1-4906-8A2D-482CA7E37FE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7B39-8185-4C4C-AAED-7A4A1CAE5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437-FEF1-4906-8A2D-482CA7E37FE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7B39-8185-4C4C-AAED-7A4A1CAE5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437-FEF1-4906-8A2D-482CA7E37FE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7B39-8185-4C4C-AAED-7A4A1CAE5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437-FEF1-4906-8A2D-482CA7E37FE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7B39-8185-4C4C-AAED-7A4A1CAE5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2437-FEF1-4906-8A2D-482CA7E37FE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7B39-8185-4C4C-AAED-7A4A1CAE5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C22437-FEF1-4906-8A2D-482CA7E37FEE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DF7B39-8185-4C4C-AAED-7A4A1CAE5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Contacts\Downloads\&#1052;&#1091;&#1079;&#1099;&#1082;&#1072;%20&#1076;&#1083;&#1103;%20&#1076;&#1091;&#1096;&#1080;%20(mp3ostrov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sz="66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В  ОБЪЕКТИВЕ </a:t>
            </a:r>
            <a:r>
              <a:rPr lang="ru-RU" sz="66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ВЕсна</a:t>
            </a:r>
            <a:endParaRPr lang="ru-RU" sz="6600" i="1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Выполнила:</a:t>
            </a:r>
          </a:p>
          <a:p>
            <a:pPr algn="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Бобкина Н.С.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Музыка для души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_39445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a26d9c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8e5567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_172b564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xp3_p27n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frUcjiW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RocDh5Lxn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tJyIL1d8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8</Words>
  <Application>Microsoft Office PowerPoint</Application>
  <PresentationFormat>Экран (4:3)</PresentationFormat>
  <Paragraphs>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В  ОБЪЕКТИВЕ ВЕсна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 ОБЪЕКТИВЕ ВЕсна</dc:title>
  <dc:creator>admin</dc:creator>
  <cp:lastModifiedBy>admin</cp:lastModifiedBy>
  <cp:revision>8</cp:revision>
  <dcterms:created xsi:type="dcterms:W3CDTF">2015-04-21T14:09:57Z</dcterms:created>
  <dcterms:modified xsi:type="dcterms:W3CDTF">2015-04-22T17:07:39Z</dcterms:modified>
</cp:coreProperties>
</file>