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1" r:id="rId4"/>
    <p:sldId id="262" r:id="rId5"/>
    <p:sldId id="263" r:id="rId6"/>
    <p:sldId id="264" r:id="rId7"/>
    <p:sldId id="268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73" d="100"/>
          <a:sy n="73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76E7F-0425-4F0B-9B3B-89255B8F5BD4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042B3-A86D-44B0-8CD4-29C761BA3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6E82F-5ECA-4C9B-AFBE-BAE66CD2F2D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508C-1D9A-4209-B101-F31CEA75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4005064"/>
            <a:ext cx="6400800" cy="10081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800" b="1" dirty="0" smtClean="0">
                <a:solidFill>
                  <a:srgbClr val="FF3300"/>
                </a:solidFill>
              </a:rPr>
              <a:t>педагог-психолог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ru-RU" sz="2800" b="1" dirty="0" smtClean="0">
                <a:solidFill>
                  <a:srgbClr val="FF3300"/>
                </a:solidFill>
              </a:rPr>
              <a:t>ГБДОУ № 28</a:t>
            </a:r>
          </a:p>
          <a:p>
            <a:pPr eaLnBrk="1" hangingPunct="1"/>
            <a:r>
              <a:rPr lang="ru-RU" sz="2800" b="1" dirty="0" smtClean="0">
                <a:solidFill>
                  <a:srgbClr val="FF3300"/>
                </a:solidFill>
              </a:rPr>
              <a:t>Никишина Е.В.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1115616" y="1556792"/>
            <a:ext cx="6915150" cy="179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Адаптация детей 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 детскому саду</a:t>
            </a: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39552" y="2060848"/>
            <a:ext cx="8229600" cy="1911921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mic Sans MS" pitchFamily="66" charset="0"/>
              </a:rPr>
              <a:t>Будьте терпеливы, и детский сад будет привычным и уютным миром для вашего малыша!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3074" name="Picture 2" descr="C:\Users\user\Desktop\anime-deti-50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933056"/>
            <a:ext cx="2389237" cy="238923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1115616" y="1556792"/>
            <a:ext cx="6915150" cy="179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за внимание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slow" advClick="0" advTm="15000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9552" y="47667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Зачем идти ребенку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в детский сад?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8884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имеет возможность общаться со сверстниками и взрослыми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429000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знакомится с определенными правилами и учится соблюдать их.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797153"/>
            <a:ext cx="6480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получает возможность интеллектуального и физического развития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F:\Адаптация\Новая папка\70054606_on_i_ona_v_kresl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556792"/>
            <a:ext cx="1386978" cy="142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6c607259162c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797152"/>
            <a:ext cx="1584176" cy="143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339752" y="908720"/>
            <a:ext cx="42484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даптация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484784"/>
            <a:ext cx="712879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defRPr/>
            </a:pPr>
            <a:endParaRPr lang="ru-RU" sz="2000" kern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defRPr/>
            </a:pPr>
            <a:endParaRPr lang="ru-RU" sz="2000" kern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342900" algn="just">
              <a:spcBef>
                <a:spcPct val="20000"/>
              </a:spcBef>
              <a:defRPr/>
            </a:pPr>
            <a:r>
              <a:rPr lang="ru-RU" sz="2000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лат. «приспособляю» — это сложный процесс приспособления организма, который происходит на разных уров­нях: </a:t>
            </a:r>
            <a:r>
              <a:rPr lang="ru-RU" sz="28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физиологическом,</a:t>
            </a:r>
            <a:r>
              <a:rPr lang="en-US" sz="28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социальном</a:t>
            </a: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психологическом.</a:t>
            </a:r>
          </a:p>
        </p:txBody>
      </p:sp>
      <p:pic>
        <p:nvPicPr>
          <p:cNvPr id="4098" name="Picture 2" descr="C:\Users\user\Desktop\anime-deti-84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077072"/>
            <a:ext cx="1872208" cy="222324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74888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Мифы об адаптации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1340768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Миф 1.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Адаптация к детскому саду проходит трудно и мучительно. Я боюсь, что у нас будет то же самое.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Миф 2.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Дети в детском саду все время болеют, потому что за ними плохо следят?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Миф 3.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 ребенка, который начинает ходить в детский сад, портится характер, он становится просто невыносимым.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user\Desktop\anime-deti-8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034050"/>
            <a:ext cx="1368152" cy="1126094"/>
          </a:xfrm>
          <a:prstGeom prst="rect">
            <a:avLst/>
          </a:prstGeom>
          <a:noFill/>
        </p:spPr>
      </p:pic>
      <p:pic>
        <p:nvPicPr>
          <p:cNvPr id="2052" name="Picture 4" descr="C:\Users\user\Desktop\anime-deti-79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59" y="5229200"/>
            <a:ext cx="1210801" cy="133435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23528" y="1412776"/>
            <a:ext cx="8229600" cy="51435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особенностей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ВНД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(темперамента);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возраста ребенка;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состояния здоровья;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разницы в обстановке, в которой ребенок находился дома, и той, в которой находится в детском саду;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условий в дошкольном учреждении;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поведения и эмоционального состояния взрослых (тревожность, негативизм к детскому саду…).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1760" y="141277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40466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Длительность и течение адаптации зависит от многих факторов: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" name="Picture 6" descr="F:\Картинки\Анимация\Люди, дети\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797152"/>
            <a:ext cx="134521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04664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  <a:latin typeface="Comic Sans MS" pitchFamily="66" charset="0"/>
              </a:rPr>
              <a:t>Как подготовить ребенка к посещению детского сада ?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1628800"/>
            <a:ext cx="8229600" cy="49291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Увеличьте круг общения вашего малыша с взрослыми и детьми.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Ребенок,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должен обладать определенными культурно-гигиеническими навыками и навыками самообслуживания.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Позаботьтесь об укреплении здоровья малыша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Заранее знакомьте ребенка с детским садом.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Начиная подготовку малыша к детскому саду,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придерживайтесь режима близкого к режиму детского сада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anime-deti-66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20888"/>
            <a:ext cx="1224136" cy="21538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55576" y="1052736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Помните, что в первый месяц посещения детского сада пребывание в группе  будет увеличиваться постепенно, на 2–3 часа.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4581128"/>
            <a:ext cx="79208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Приблизьте домашний режим питания к детсадовскому. Переходите на новый режим питания постепенно, чтобы перемены были не слишком ощутимы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548680"/>
            <a:ext cx="5052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  <a:latin typeface="Comic Sans MS" pitchFamily="66" charset="0"/>
              </a:rPr>
              <a:t>Подготовка родителей.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1196752"/>
            <a:ext cx="8229600" cy="52149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Заранее подготовьте  детский гардероб.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Старайтесь общаться с воспитателями доброжелательно, избегайте конфликтов по пустякам.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Мамино сердце разрывается при звуках отчаянного плача ребенка.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Уходя – уходите!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Не совершайте ошибки и не делайте перерывов в посещении.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1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3"/>
            <a:ext cx="94685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Техника позитивного расставания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988840"/>
            <a:ext cx="8229600" cy="44291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Обеспечьте малышу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эмоциональную стабильность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утром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Выберите в семье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гаранта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позитивного расставания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Позвольте малышу взять в детский сад эмоциональный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якорь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 ребенком обязательно надо попрощаться, но помните о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золотой середине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Разработайте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ритуал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прощания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Выберите удобные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точки отсчета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«прощальное окошко»,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откуда можно выглянуть и помахать рукой.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улыбнитесь друг другу!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406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2015-03-23T11:06:57Z</dcterms:created>
  <dcterms:modified xsi:type="dcterms:W3CDTF">2015-03-24T11:49:55Z</dcterms:modified>
</cp:coreProperties>
</file>