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6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3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7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8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8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3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1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4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85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6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58E3-5AED-4F5C-AB4C-59B5D2214FB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DE0C-AACE-425C-8609-02288BF97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1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 себя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+- много знаю по этой теме</a:t>
            </a:r>
          </a:p>
          <a:p>
            <a:r>
              <a:rPr lang="ru-RU" sz="6000" dirty="0" smtClean="0"/>
              <a:t>- немного известно</a:t>
            </a:r>
          </a:p>
          <a:p>
            <a:r>
              <a:rPr lang="ru-RU" sz="6000" dirty="0" smtClean="0"/>
              <a:t>- - ничего неизвестно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10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Достижения СССР в 1950-1970-е гг.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617840"/>
              </p:ext>
            </p:extLst>
          </p:nvPr>
        </p:nvGraphicFramePr>
        <p:xfrm>
          <a:off x="323528" y="1916832"/>
          <a:ext cx="8640960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2304256"/>
                <a:gridCol w="2310269"/>
                <a:gridCol w="2154227"/>
              </a:tblGrid>
              <a:tr h="1123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800">
                          <a:effectLst/>
                        </a:rPr>
                        <a:t>Промышленность</a:t>
                      </a:r>
                      <a:endParaRPr lang="ru-RU" sz="1600" kern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800" dirty="0">
                          <a:effectLst/>
                        </a:rPr>
                        <a:t>Спорт</a:t>
                      </a:r>
                      <a:endParaRPr lang="ru-RU" sz="2400" kern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800" dirty="0">
                          <a:effectLst/>
                        </a:rPr>
                        <a:t>Наука</a:t>
                      </a:r>
                      <a:endParaRPr lang="ru-RU" sz="2400" kern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800" dirty="0">
                          <a:effectLst/>
                        </a:rPr>
                        <a:t>Строительство</a:t>
                      </a:r>
                      <a:endParaRPr lang="ru-RU" sz="1600" kern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4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800">
                          <a:effectLst/>
                        </a:rPr>
                        <a:t> </a:t>
                      </a:r>
                      <a:endParaRPr lang="ru-RU" sz="1400" kern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800">
                          <a:effectLst/>
                        </a:rPr>
                        <a:t> </a:t>
                      </a:r>
                      <a:endParaRPr lang="ru-RU" sz="1400" kern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800">
                          <a:effectLst/>
                        </a:rPr>
                        <a:t> </a:t>
                      </a:r>
                      <a:endParaRPr lang="ru-RU" sz="1400" kern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800" dirty="0">
                          <a:effectLst/>
                        </a:rPr>
                        <a:t> </a:t>
                      </a:r>
                      <a:endParaRPr lang="ru-RU" sz="1400" kern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54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 себя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+- много знаю по этой теме</a:t>
            </a:r>
          </a:p>
          <a:p>
            <a:r>
              <a:rPr lang="ru-RU" sz="6000" dirty="0" smtClean="0"/>
              <a:t>- немного известно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887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Оцени себя</vt:lpstr>
      <vt:lpstr>Достижения СССР в 1950-1970-е гг.</vt:lpstr>
      <vt:lpstr>Оцени себя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 себя</dc:title>
  <dc:creator>306</dc:creator>
  <cp:lastModifiedBy>306</cp:lastModifiedBy>
  <cp:revision>1</cp:revision>
  <dcterms:created xsi:type="dcterms:W3CDTF">2015-04-23T09:42:14Z</dcterms:created>
  <dcterms:modified xsi:type="dcterms:W3CDTF">2015-04-23T09:46:26Z</dcterms:modified>
</cp:coreProperties>
</file>