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83" r:id="rId4"/>
    <p:sldId id="262" r:id="rId5"/>
    <p:sldId id="271" r:id="rId6"/>
    <p:sldId id="263" r:id="rId7"/>
    <p:sldId id="272" r:id="rId8"/>
    <p:sldId id="270" r:id="rId9"/>
    <p:sldId id="273" r:id="rId10"/>
    <p:sldId id="264" r:id="rId11"/>
    <p:sldId id="274" r:id="rId12"/>
    <p:sldId id="265" r:id="rId13"/>
    <p:sldId id="275" r:id="rId14"/>
    <p:sldId id="266" r:id="rId15"/>
    <p:sldId id="276" r:id="rId16"/>
    <p:sldId id="267" r:id="rId17"/>
    <p:sldId id="277" r:id="rId18"/>
    <p:sldId id="269" r:id="rId19"/>
    <p:sldId id="278" r:id="rId20"/>
    <p:sldId id="261" r:id="rId21"/>
    <p:sldId id="279" r:id="rId22"/>
    <p:sldId id="285" r:id="rId23"/>
    <p:sldId id="260" r:id="rId24"/>
    <p:sldId id="28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915816" y="5552317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19166415">
            <a:off x="6012160" y="4725144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72" y="1305341"/>
            <a:ext cx="8676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Он морских просторов царь,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Океанов государь,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Кладов он на дне хранитель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И русалок повелитель.</a:t>
            </a: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92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07" y="1582340"/>
            <a:ext cx="87296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Ты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со  мною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знаком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?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Я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живу  на  дне  морском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.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Голова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и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восемь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ног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Вот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и  весь  я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— ....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3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05341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Я от ветра надуваюсь,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Но ничуть не обижаюсь,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Пусть меня он надувает,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Шхуне скорость прибавляет.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6276" r="11310" b="10138"/>
          <a:stretch/>
        </p:blipFill>
        <p:spPr>
          <a:xfrm>
            <a:off x="0" y="-32154"/>
            <a:ext cx="9144000" cy="689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57947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Чтоб увидеть мне вдали,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Как проплывают корабли,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В него я быстро погляжу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И всем пиратам  расскажу.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12773" r="3863" b="16717"/>
          <a:stretch/>
        </p:blipFill>
        <p:spPr>
          <a:xfrm>
            <a:off x="-53603" y="15766"/>
            <a:ext cx="9203982" cy="681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3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355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Плавает, как рыба,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Сам — большая глыба.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На спине его фонтан,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Ну, а дом — весь океан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0">
              <a:srgbClr val="21D6E0"/>
            </a:gs>
            <a:gs pos="4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428010"/>
            <a:ext cx="8712968" cy="77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2"/>
            <a:ext cx="9144000" cy="68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915816" y="5552317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19166415">
            <a:off x="6012160" y="4725144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12370311">
            <a:off x="2729175" y="3950680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5555" b="21754"/>
          <a:stretch/>
        </p:blipFill>
        <p:spPr>
          <a:xfrm>
            <a:off x="0" y="548681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915816" y="5552317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19166415">
            <a:off x="6012160" y="4725144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12370311">
            <a:off x="2729175" y="3950680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20201638">
            <a:off x="2481642" y="2034101"/>
            <a:ext cx="868349" cy="424242"/>
          </a:xfrm>
          <a:prstGeom prst="homePlate">
            <a:avLst>
              <a:gd name="adj" fmla="val 7229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96544" cy="6868900"/>
          </a:xfrm>
        </p:spPr>
      </p:pic>
    </p:spTree>
    <p:extLst>
      <p:ext uri="{BB962C8B-B14F-4D97-AF65-F5344CB8AC3E}">
        <p14:creationId xmlns:p14="http://schemas.microsoft.com/office/powerpoint/2010/main" val="36681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6536" cy="68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" y="404664"/>
            <a:ext cx="9201599" cy="6586418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pPr algn="ctr"/>
            <a:endParaRPr lang="ru-RU" sz="4400" b="1" spc="50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12561"/>
          <a:stretch/>
        </p:blipFill>
        <p:spPr>
          <a:xfrm>
            <a:off x="-16090" y="-1"/>
            <a:ext cx="916009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683" y="620688"/>
            <a:ext cx="7449476" cy="81253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Он </a:t>
            </a:r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на мостике стоит</a:t>
            </a:r>
          </a:p>
          <a:p>
            <a:pPr algn="ctr"/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И в бинокль морской глядит,</a:t>
            </a:r>
          </a:p>
          <a:p>
            <a:pPr algn="ctr"/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Не страшит девятый вал —</a:t>
            </a:r>
          </a:p>
          <a:p>
            <a:pPr algn="ctr"/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Крепко держит он штурвал.</a:t>
            </a:r>
          </a:p>
          <a:p>
            <a:pPr algn="ctr"/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Он на судне — царь и пан.</a:t>
            </a:r>
          </a:p>
          <a:p>
            <a:pPr algn="ctr"/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Кто же это? …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38" y="0"/>
            <a:ext cx="612232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9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996" y="1412776"/>
            <a:ext cx="8644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Кто готовит всё по-флотски: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Макароны, борщ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и   клёцки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Кашу, блинчики, компот,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Кухню камбузом зовёт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2000">
              <a:srgbClr val="85C2FF"/>
            </a:gs>
            <a:gs pos="44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58" y="254396"/>
            <a:ext cx="4139683" cy="63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556792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Нептун, явно, с кем-то в ссоре,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Если так бушует море!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Волны самых разных форм…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Что же с морем? В море …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193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15</cp:revision>
  <dcterms:modified xsi:type="dcterms:W3CDTF">2015-04-28T03:58:35Z</dcterms:modified>
</cp:coreProperties>
</file>