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02" r:id="rId3"/>
    <p:sldId id="261" r:id="rId4"/>
    <p:sldId id="264" r:id="rId5"/>
    <p:sldId id="265" r:id="rId6"/>
    <p:sldId id="266" r:id="rId7"/>
    <p:sldId id="267" r:id="rId8"/>
    <p:sldId id="269" r:id="rId9"/>
    <p:sldId id="268" r:id="rId10"/>
    <p:sldId id="270" r:id="rId11"/>
    <p:sldId id="272" r:id="rId12"/>
    <p:sldId id="273" r:id="rId13"/>
    <p:sldId id="274" r:id="rId14"/>
    <p:sldId id="275" r:id="rId15"/>
    <p:sldId id="276" r:id="rId16"/>
    <p:sldId id="288" r:id="rId17"/>
    <p:sldId id="277" r:id="rId18"/>
    <p:sldId id="278" r:id="rId19"/>
    <p:sldId id="279" r:id="rId20"/>
    <p:sldId id="281" r:id="rId21"/>
    <p:sldId id="280" r:id="rId22"/>
    <p:sldId id="282" r:id="rId23"/>
    <p:sldId id="285" r:id="rId24"/>
    <p:sldId id="283" r:id="rId25"/>
    <p:sldId id="290" r:id="rId26"/>
    <p:sldId id="300" r:id="rId27"/>
    <p:sldId id="301" r:id="rId28"/>
    <p:sldId id="293" r:id="rId29"/>
    <p:sldId id="294" r:id="rId30"/>
    <p:sldId id="295" r:id="rId31"/>
    <p:sldId id="296" r:id="rId32"/>
    <p:sldId id="297" r:id="rId33"/>
    <p:sldId id="298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0000"/>
    <a:srgbClr val="B000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129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9FC6E-6BE4-498E-B9C2-9C85BA70A7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BD1AD-B51E-4756-9054-A1EE7C75A5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76037-D64E-46F9-A4DD-1430D21FAF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0F117-B85F-44B2-9BE8-7106D93F8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1C5E2-54C9-4F1A-B88A-4F6FA0BA8A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5CC3B-6B7B-4F6C-96B3-9B9304BC57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89E47-51AB-4153-AE10-CD00188BFE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7BDF9-A5E0-4C00-8A8F-4DC7E035D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0EFAB-059E-4B70-9943-6F6801F8D8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AAB1D-5255-4F1C-97C0-6FFDFEFF54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78FCC-CE87-4CD0-86D9-3EB5BCEA51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7917008-8153-4DEE-B45F-113C974F3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69619" y="1714488"/>
            <a:ext cx="827438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 родом не из детства -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00364" y="3143248"/>
            <a:ext cx="308937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 войны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№1\Desktop\Новая папка (2)\Tanya_Savicheva_Diary w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06363"/>
            <a:ext cx="8786813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428604"/>
            <a:ext cx="586237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Дети концлагерей</a:t>
            </a:r>
          </a:p>
        </p:txBody>
      </p:sp>
      <p:sp>
        <p:nvSpPr>
          <p:cNvPr id="13315" name="Прямоугольник 3"/>
          <p:cNvSpPr>
            <a:spLocks noChangeArrowheads="1"/>
          </p:cNvSpPr>
          <p:nvPr/>
        </p:nvSpPr>
        <p:spPr bwMode="auto">
          <a:xfrm>
            <a:off x="1928813" y="1785938"/>
            <a:ext cx="64293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В фашистских концлагерях содержалось более 20 миллионов человек из 30 стран мира.12 миллионов не дожили до освобождения, среди них </a:t>
            </a:r>
            <a:r>
              <a:rPr lang="ru-RU" sz="3600" b="1"/>
              <a:t>около</a:t>
            </a:r>
            <a:r>
              <a:rPr lang="ru-RU" sz="3600"/>
              <a:t> </a:t>
            </a:r>
            <a:r>
              <a:rPr lang="ru-RU" sz="3600" b="1"/>
              <a:t>2 миллионов детей</a:t>
            </a:r>
            <a:r>
              <a:rPr lang="ru-RU" sz="360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C:\Users\№1\Desktop\дети войны\2d5ce2_eta.jpg"/>
          <p:cNvPicPr>
            <a:picLocks noChangeAspect="1" noChangeArrowheads="1"/>
          </p:cNvPicPr>
          <p:nvPr/>
        </p:nvPicPr>
        <p:blipFill>
          <a:blip r:embed="rId2"/>
          <a:srcRect t="17065" b="17065"/>
          <a:stretch>
            <a:fillRect/>
          </a:stretch>
        </p:blipFill>
        <p:spPr bwMode="auto">
          <a:xfrm>
            <a:off x="-2832100" y="0"/>
            <a:ext cx="13881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C:\Users\№1\Desktop\дети войны\15.04.2013_-_uzni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785813"/>
            <a:ext cx="6238875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№1\Desktop\дети войны\54514291272687557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№1\Desktop\дети войны\37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8" y="500063"/>
            <a:ext cx="4429125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500188" y="357188"/>
            <a:ext cx="24288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b="1">
                <a:solidFill>
                  <a:srgbClr val="800080"/>
                </a:solidFill>
              </a:rPr>
              <a:t>Земля омыта слезами детскими,</a:t>
            </a:r>
            <a:endParaRPr lang="ru-RU" sz="1200"/>
          </a:p>
          <a:p>
            <a:pPr eaLnBrk="0" hangingPunct="0"/>
            <a:r>
              <a:rPr lang="ru-RU" sz="2400" b="1">
                <a:solidFill>
                  <a:srgbClr val="800080"/>
                </a:solidFill>
              </a:rPr>
              <a:t>Детьми советскими и не советскими.</a:t>
            </a:r>
            <a:endParaRPr lang="ru-RU" sz="1200"/>
          </a:p>
          <a:p>
            <a:pPr eaLnBrk="0" hangingPunct="0"/>
            <a:r>
              <a:rPr lang="ru-RU" sz="2400" b="1">
                <a:solidFill>
                  <a:srgbClr val="800080"/>
                </a:solidFill>
              </a:rPr>
              <a:t>Какая разница, где был под немцами,</a:t>
            </a:r>
            <a:endParaRPr lang="ru-RU" sz="1200"/>
          </a:p>
          <a:p>
            <a:pPr eaLnBrk="0" hangingPunct="0"/>
            <a:r>
              <a:rPr lang="ru-RU" sz="2400" b="1">
                <a:solidFill>
                  <a:srgbClr val="800080"/>
                </a:solidFill>
              </a:rPr>
              <a:t>В Дахау, Лидице или Освенциме?</a:t>
            </a:r>
            <a:endParaRPr lang="ru-RU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2286000" y="1858963"/>
            <a:ext cx="614362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С первых дней войны у детей было огромное желание хоть чем-нибудь помочь фронту. В тылу дети изо всех сил помогали взрослым во всех делах: участвовали в противовоздушной обороне – дежурили на крышах домов во время вражеских налетов, строили оборонительные укрепления, собирали черный и цветной металлолом, лекарственные растения, участвовали в сборе вещей для Красной Армии, работали на воскресниках.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71670" y="571480"/>
            <a:ext cx="558826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Дети для Победы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№1\Desktop\дети войны\0_d1d14_3e94bf52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571500"/>
            <a:ext cx="6804025" cy="41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Прямоугольник 3"/>
          <p:cNvSpPr>
            <a:spLocks noChangeArrowheads="1"/>
          </p:cNvSpPr>
          <p:nvPr/>
        </p:nvSpPr>
        <p:spPr bwMode="auto">
          <a:xfrm>
            <a:off x="2357438" y="5286375"/>
            <a:ext cx="5857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Девочки и мальчики вставали к заводским станкам, заменяя погибших или ушедших на фронт взрослых.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№1\Desktop\дети войны\740_3106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500063"/>
            <a:ext cx="704850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2643188" y="5429250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. В 12-15 лет дети   изготавливали  детали для пулеметов, автоматов, артиллерийских снарядов.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№1\Desktop\дети войны\1324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714375"/>
            <a:ext cx="718820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2928938" y="578643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Сколько будет длиться рабочий день  – никто не считал.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1357313" y="1285875"/>
            <a:ext cx="7500937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Детям, пережившим ту войну,</a:t>
            </a:r>
            <a:br>
              <a:rPr lang="ru-RU" sz="4400"/>
            </a:br>
            <a:r>
              <a:rPr lang="ru-RU" sz="4400"/>
              <a:t>Поклониться нужно до земли!</a:t>
            </a:r>
            <a:br>
              <a:rPr lang="ru-RU" sz="4400"/>
            </a:br>
            <a:r>
              <a:rPr lang="ru-RU" sz="4400"/>
              <a:t>В поле, в оккупации, в плену,</a:t>
            </a:r>
            <a:br>
              <a:rPr lang="ru-RU" sz="4400"/>
            </a:br>
            <a:r>
              <a:rPr lang="ru-RU" sz="4400"/>
              <a:t>Продержались, выжили, смогли!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№1\Desktop\дети войны\1380021485_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571500"/>
            <a:ext cx="7072313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Прямоугольник 2"/>
          <p:cNvSpPr>
            <a:spLocks noChangeArrowheads="1"/>
          </p:cNvSpPr>
          <p:nvPr/>
        </p:nvSpPr>
        <p:spPr bwMode="auto">
          <a:xfrm>
            <a:off x="3071813" y="5857875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Чтобы ребята   могли работать за станками, для них  делали деревянные подставки.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№1\Desktop\дети войны\1245433877_leningrad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500063"/>
            <a:ext cx="7218363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Прямоугольник 2"/>
          <p:cNvSpPr>
            <a:spLocks noChangeArrowheads="1"/>
          </p:cNvSpPr>
          <p:nvPr/>
        </p:nvSpPr>
        <p:spPr bwMode="auto">
          <a:xfrm>
            <a:off x="2071688" y="5429250"/>
            <a:ext cx="6286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 школьных пошивочных мастерских дети шили для армии белье, гимнастерки. Девочки вязали теплые вещи для фронта: варежки, носки, шарфы, шили кисеты для табака.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№1\Desktop\дети войны\0435169047792a6777fbfd73355_pre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357188"/>
            <a:ext cx="711993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Прямоугольник 2"/>
          <p:cNvSpPr>
            <a:spLocks noChangeArrowheads="1"/>
          </p:cNvSpPr>
          <p:nvPr/>
        </p:nvSpPr>
        <p:spPr bwMode="auto">
          <a:xfrm>
            <a:off x="2714625" y="5072063"/>
            <a:ext cx="5214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Школьники  приходили в госпиталь к раненым.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№1\Desktop\дети войны\Учащиеся-школы-№-6-г_Калинина-пишут-письма-домой-под-диктовку-раненых-бойцов-находящихся-на-излечении-в-госпитал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500063"/>
            <a:ext cx="7231063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Прямоугольник 2"/>
          <p:cNvSpPr>
            <a:spLocks noChangeArrowheads="1"/>
          </p:cNvSpPr>
          <p:nvPr/>
        </p:nvSpPr>
        <p:spPr bwMode="auto">
          <a:xfrm>
            <a:off x="3000375" y="5357813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Они убирали в палатах, кормили тяжелораненных.  Пели им  песни, читали стихи, писали письма под диктовку. Заготавливали для госпиталя дрова.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№1\Desktop\дети войны\SovietPictures0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000125"/>
            <a:ext cx="71755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Прямоугольник 2"/>
          <p:cNvSpPr>
            <a:spLocks noChangeArrowheads="1"/>
          </p:cNvSpPr>
          <p:nvPr/>
        </p:nvSpPr>
        <p:spPr bwMode="auto">
          <a:xfrm>
            <a:off x="3429000" y="5786438"/>
            <a:ext cx="571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 Работали в сельском хозяйстве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1"/>
          <p:cNvSpPr>
            <a:spLocks noChangeArrowheads="1"/>
          </p:cNvSpPr>
          <p:nvPr/>
        </p:nvSpPr>
        <p:spPr bwMode="auto">
          <a:xfrm>
            <a:off x="1928813" y="1785938"/>
            <a:ext cx="6715125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Один немецкий солдат записал в своем дневнике : </a:t>
            </a:r>
            <a:r>
              <a:rPr lang="ru-RU" sz="4400" b="1"/>
              <a:t>«Мы никогда не победим русских, потому что даже дети у них сражаются и погибают как герои»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43174" y="642918"/>
            <a:ext cx="411901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Дети - Герои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№1\Desktop\дети войны\530_1707814703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928688"/>
            <a:ext cx="4143375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Прямоугольник 2"/>
          <p:cNvSpPr>
            <a:spLocks noChangeArrowheads="1"/>
          </p:cNvSpPr>
          <p:nvPr/>
        </p:nvSpPr>
        <p:spPr bwMode="auto">
          <a:xfrm>
            <a:off x="2857500" y="5000625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Сотни тысяч мальчишек и девчонок в годы Великой Отечественной шли в военкоматы, прибавляли себе год-два и уходили защищать Родину, многие погибали за нее.</a:t>
            </a:r>
          </a:p>
        </p:txBody>
      </p:sp>
      <p:pic>
        <p:nvPicPr>
          <p:cNvPr id="30724" name="Picture 3" descr="C:\Users\№1\Desktop\дети войны\maj2013_52.jpg"/>
          <p:cNvPicPr>
            <a:picLocks noChangeAspect="1" noChangeArrowheads="1"/>
          </p:cNvPicPr>
          <p:nvPr/>
        </p:nvPicPr>
        <p:blipFill>
          <a:blip r:embed="rId3"/>
          <a:srcRect l="25391" r="24219" b="4688"/>
          <a:stretch>
            <a:fillRect/>
          </a:stretch>
        </p:blipFill>
        <p:spPr bwMode="auto">
          <a:xfrm>
            <a:off x="1357313" y="357188"/>
            <a:ext cx="3071812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№1\Desktop\дети войны\1316665787_1316583672_children_soldiers_16.jpg"/>
          <p:cNvPicPr>
            <a:picLocks noChangeAspect="1" noChangeArrowheads="1"/>
          </p:cNvPicPr>
          <p:nvPr/>
        </p:nvPicPr>
        <p:blipFill>
          <a:blip r:embed="rId2"/>
          <a:srcRect r="697" b="5882"/>
          <a:stretch>
            <a:fillRect/>
          </a:stretch>
        </p:blipFill>
        <p:spPr bwMode="auto">
          <a:xfrm>
            <a:off x="1357313" y="357188"/>
            <a:ext cx="3116262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C:\Users\№1\Desktop\дети войны\1329681618_detyiv-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143000"/>
            <a:ext cx="43942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Прямоугольник 3"/>
          <p:cNvSpPr>
            <a:spLocks noChangeArrowheads="1"/>
          </p:cNvSpPr>
          <p:nvPr/>
        </p:nvSpPr>
        <p:spPr bwMode="auto">
          <a:xfrm>
            <a:off x="2500313" y="4857750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 Дети воевали наравне со взрослыми и в действующей армии, и в партизанских отрядах..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№1\Desktop\пионеры герои\1369405383_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0"/>
            <a:ext cx="2525713" cy="31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Прямоугольник 2"/>
          <p:cNvSpPr>
            <a:spLocks noChangeArrowheads="1"/>
          </p:cNvSpPr>
          <p:nvPr/>
        </p:nvSpPr>
        <p:spPr bwMode="auto">
          <a:xfrm>
            <a:off x="2500313" y="642938"/>
            <a:ext cx="6286500" cy="646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...Война обрушилась на белорусскую землю. В деревню, где жил Марат с мамой, ворвались фашисты. Осенью Марату уже не пришлось идти в школу в пятый класс. Школьное здание фашисты превратили в свою казарму. </a:t>
            </a:r>
            <a:br>
              <a:rPr lang="ru-RU"/>
            </a:br>
            <a:r>
              <a:rPr lang="ru-RU"/>
              <a:t>   За связь с партизанами была схвачена мама Марата, и вскоре мальчик узнал, что маму повесили в Минске. Гневом и ненавистью к врагу наполнилось сердце мальчика. Вместе с сестрой он ушел к партизанам. Он стал разведчиком в штабе партизанской бригады. Проникал во вражеские гарнизоны и доставлял командованию ценные сведения. Используя эти данные, партизаны разработали  операцию и разгромили фашистов в городе Дзержинске...</a:t>
            </a:r>
            <a:br>
              <a:rPr lang="ru-RU"/>
            </a:br>
            <a:r>
              <a:rPr lang="ru-RU"/>
              <a:t>   Марат участвовал в боях и проявлял отвагу, бесстрашие, вместе с опытными подрывниками минировал железную дорогу.</a:t>
            </a:r>
            <a:br>
              <a:rPr lang="ru-RU"/>
            </a:br>
            <a:r>
              <a:rPr lang="ru-RU"/>
              <a:t>   Марат погиб в бою. Сражался до последнего патрона, а когда у него осталась лишь одна граната, подпустил врагов поближе и взорвал их... и себя.</a:t>
            </a:r>
            <a:br>
              <a:rPr lang="ru-RU"/>
            </a:br>
            <a:r>
              <a:rPr lang="ru-RU"/>
              <a:t>   За мужество и отвагу пионер Марат Казей был удостоен звания </a:t>
            </a:r>
            <a:r>
              <a:rPr lang="ru-RU" b="1">
                <a:solidFill>
                  <a:srgbClr val="FF0000"/>
                </a:solidFill>
              </a:rPr>
              <a:t>Героя Советского Союза</a:t>
            </a:r>
            <a:r>
              <a:rPr lang="ru-RU"/>
              <a:t>. В городе Минске поставлен памятник юному герою.</a:t>
            </a:r>
          </a:p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00430" y="0"/>
            <a:ext cx="3714776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Марат </a:t>
            </a:r>
            <a:r>
              <a:rPr lang="ru-RU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Козей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№1\Desktop\пионеры герои\0010-013-Zina-Portno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9063"/>
            <a:ext cx="2286000" cy="324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Прямоугольник 2"/>
          <p:cNvSpPr>
            <a:spLocks noChangeArrowheads="1"/>
          </p:cNvSpPr>
          <p:nvPr/>
        </p:nvSpPr>
        <p:spPr bwMode="auto">
          <a:xfrm>
            <a:off x="2357438" y="1225550"/>
            <a:ext cx="642937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  Война застала ленинградскую пионерку Зину Портнову в деревне, куда она приехала на каникулы, - это в Витебской области. Там была создана подпольная организация  и Зину избрали членом ее комитета. Она участвовала в дерзких операциях против врага, распространяла листовки, по заданию партизанского отряда вела разведку.</a:t>
            </a:r>
            <a:br>
              <a:rPr lang="ru-RU"/>
            </a:br>
            <a:r>
              <a:rPr lang="ru-RU"/>
              <a:t>   ...Стоял декабрь 1943 года. Зина возвращалась с задания. В деревне Мостище её  выдал предатель. Фашисты схватили юную партизанку, пытали. Ответом врагу было молчание Зины, ее презрение и ненависть, решимость бороться до конца. Во время одного из допросов, выбрав момент, Зина схватила со стола пистолет и в упор выстрела в гестаповца.  Вбежавший на выстрел офицер был также убит наповал. Зина пыталась бежать, но фашисты настигли ее...</a:t>
            </a:r>
            <a:br>
              <a:rPr lang="ru-RU"/>
            </a:br>
            <a:r>
              <a:rPr lang="ru-RU"/>
              <a:t>   Отважная юная пионерка была зверски замучена, но до последней минуты оставалась стойкой, мужественной, несгибаемой. И Родина посмертно отметила ее подвиг высшим своим званием - званием </a:t>
            </a:r>
            <a:r>
              <a:rPr lang="ru-RU" b="1">
                <a:solidFill>
                  <a:srgbClr val="FF0000"/>
                </a:solidFill>
              </a:rPr>
              <a:t>Героя Советского Союза</a:t>
            </a:r>
            <a:r>
              <a:rPr lang="ru-RU" b="1"/>
              <a:t>.</a:t>
            </a:r>
          </a:p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57488" y="357166"/>
            <a:ext cx="491602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Зина Портнова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6"/>
          <p:cNvSpPr>
            <a:spLocks noChangeArrowheads="1"/>
          </p:cNvSpPr>
          <p:nvPr/>
        </p:nvSpPr>
        <p:spPr bwMode="auto">
          <a:xfrm>
            <a:off x="1500188" y="928688"/>
            <a:ext cx="764381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В тот далекий летний день 22 июня 1941 года люди занимались обычными для себя делами. Школьники готовились к выпускному вечеру. Дети играли, они даже не подозревали, что всё это скоро кончится и на устах будет только одно слово-война. У целого поколения, рожденного с 1928 по 1945 год, украли детство.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1"/>
          <p:cNvSpPr>
            <a:spLocks noChangeArrowheads="1"/>
          </p:cNvSpPr>
          <p:nvPr/>
        </p:nvSpPr>
        <p:spPr bwMode="auto">
          <a:xfrm>
            <a:off x="2571750" y="1503363"/>
            <a:ext cx="6286500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 Рос в деревне Лукино, у реки, которая впадает в легендарное Ильмень-озеро. Когда его родное село захватил враг, мальчик ушел к партизанам.</a:t>
            </a:r>
            <a:br>
              <a:rPr lang="ru-RU"/>
            </a:br>
            <a:r>
              <a:rPr lang="ru-RU"/>
              <a:t>   Не раз он ходил в разведку, приносил важные сведения в партизанский отряд. И летели под откос вражеские поезда, машины, рушились мосты, горели вражеские склады...</a:t>
            </a:r>
            <a:br>
              <a:rPr lang="ru-RU"/>
            </a:br>
            <a:r>
              <a:rPr lang="ru-RU"/>
              <a:t>   Был в его жизни бой, который Леня вел один на один с фашистским генералом. Граната, брошенная мальчиком, подбила машину. Из нее выбрался гитлеровец с портфелем в руках и, отстреливаясь, бросился бежать. Леня - за ним. Почти километр преследовал он врага и, наконец, убил его. В портфеле оказались очень важные документы. Штаб партизан немедленно переправил их самолетом в Москву.   Немало было еще боев в его недолгой жизни! И ни разу не дрогнул юный герой, сражавшийся плечом к плечу со взрослыми. Он погиб  зимой 1943 года, когда особенно лютовал враг.</a:t>
            </a:r>
            <a:br>
              <a:rPr lang="ru-RU"/>
            </a:br>
            <a:r>
              <a:rPr lang="ru-RU"/>
              <a:t>Пионеру-партизану Лене Голикову посмертно присвоено  звание </a:t>
            </a:r>
            <a:r>
              <a:rPr lang="ru-RU" b="1">
                <a:solidFill>
                  <a:srgbClr val="FF0000"/>
                </a:solidFill>
              </a:rPr>
              <a:t>Героя Советского Союза.</a:t>
            </a:r>
            <a:br>
              <a:rPr lang="ru-RU" b="1">
                <a:solidFill>
                  <a:srgbClr val="FF0000"/>
                </a:solidFill>
              </a:rPr>
            </a:br>
            <a:r>
              <a:rPr lang="ru-RU" b="1">
                <a:solidFill>
                  <a:srgbClr val="FF0000"/>
                </a:solidFill>
              </a:rPr>
              <a:t> </a:t>
            </a:r>
          </a:p>
        </p:txBody>
      </p:sp>
      <p:pic>
        <p:nvPicPr>
          <p:cNvPr id="34819" name="Picture 2" descr="C:\Users\№1\Desktop\пионеры герои\Golik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0"/>
            <a:ext cx="25908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143240" y="285728"/>
            <a:ext cx="455272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Лёня Голиков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Прямоугольник 1"/>
          <p:cNvSpPr>
            <a:spLocks noChangeArrowheads="1"/>
          </p:cNvSpPr>
          <p:nvPr/>
        </p:nvSpPr>
        <p:spPr bwMode="auto">
          <a:xfrm>
            <a:off x="2928938" y="1214438"/>
            <a:ext cx="5857875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Он  учился в школе, был  вожаком пионеров, своих ровесников.</a:t>
            </a:r>
            <a:br>
              <a:rPr lang="ru-RU"/>
            </a:br>
            <a:r>
              <a:rPr lang="ru-RU"/>
              <a:t>   Когда в родной город ворвались фашисты, Валя Котик вместе с друзьями решил бороться с врагом. Ребята собрали на месте боев оружие, которое потом партизаны на возу с сеном переправили в отряд.</a:t>
            </a:r>
            <a:br>
              <a:rPr lang="ru-RU"/>
            </a:br>
            <a:r>
              <a:rPr lang="ru-RU"/>
              <a:t>   Присмотревшись к мальчику, взрослые доверили Вале быть связным и разведчиком. Он узнавал расположение вражеских постов, порядок смены караула.</a:t>
            </a:r>
            <a:br>
              <a:rPr lang="ru-RU"/>
            </a:br>
            <a:r>
              <a:rPr lang="ru-RU"/>
              <a:t>   Фашисты наметили карательную операцию против партизан, а Валя, выследив гитлеровского офицера, возглавлявшего карателей, убил его...</a:t>
            </a:r>
            <a:br>
              <a:rPr lang="ru-RU"/>
            </a:br>
            <a:r>
              <a:rPr lang="ru-RU"/>
              <a:t>   Когда в городе начались аресты, Валя вместе с мамой и братом Виктором ушел к партизанам. Пионер, которому только-только исполнилось четырнадцать лет, сражался плечом к плечу со взрослыми, освобождая родную землю. Валя Котик был награжден орденом и медалью.</a:t>
            </a:r>
            <a:br>
              <a:rPr lang="ru-RU"/>
            </a:br>
            <a:r>
              <a:rPr lang="ru-RU"/>
              <a:t>   Валя Котик погиб как герой, и Родина посмертно удостоила его званием Героя Советского Союза.</a:t>
            </a:r>
          </a:p>
        </p:txBody>
      </p:sp>
      <p:pic>
        <p:nvPicPr>
          <p:cNvPr id="35843" name="Picture 2" descr="C:\Users\№1\Desktop\пионеры герои\1369405380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86063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00430" y="285728"/>
            <a:ext cx="387734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Валя Котик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Прямоугольник 1"/>
          <p:cNvSpPr>
            <a:spLocks noChangeArrowheads="1"/>
          </p:cNvSpPr>
          <p:nvPr/>
        </p:nvSpPr>
        <p:spPr bwMode="auto">
          <a:xfrm>
            <a:off x="3786188" y="1071563"/>
            <a:ext cx="1785937" cy="623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/>
              <a:t/>
            </a:r>
            <a:br>
              <a:rPr lang="ru-RU" sz="1100"/>
            </a:br>
            <a:r>
              <a:rPr lang="ru-RU" sz="1100"/>
              <a:t/>
            </a:r>
            <a:br>
              <a:rPr lang="ru-RU" sz="1100"/>
            </a:br>
            <a:r>
              <a:rPr lang="ru-RU" sz="1200"/>
              <a:t>Аксён Тимонин                                                             </a:t>
            </a:r>
            <a:br>
              <a:rPr lang="ru-RU" sz="1200"/>
            </a:br>
            <a:r>
              <a:rPr lang="ru-RU" sz="1200"/>
              <a:t>Алёша Кузнецов                                                                                </a:t>
            </a:r>
            <a:br>
              <a:rPr lang="ru-RU" sz="1200"/>
            </a:br>
            <a:r>
              <a:rPr lang="ru-RU" sz="1200"/>
              <a:t>Альберт Купша</a:t>
            </a:r>
            <a:br>
              <a:rPr lang="ru-RU" sz="1200"/>
            </a:br>
            <a:r>
              <a:rPr lang="ru-RU" sz="1200"/>
              <a:t>Аркадий Каманин</a:t>
            </a:r>
            <a:br>
              <a:rPr lang="ru-RU" sz="1200"/>
            </a:br>
            <a:r>
              <a:rPr lang="ru-RU" sz="1200"/>
              <a:t>Валерий Волков </a:t>
            </a:r>
            <a:br>
              <a:rPr lang="ru-RU" sz="1200"/>
            </a:br>
            <a:r>
              <a:rPr lang="ru-RU" sz="1200"/>
              <a:t>Валя Зенкина</a:t>
            </a:r>
            <a:br>
              <a:rPr lang="ru-RU" sz="1200"/>
            </a:br>
            <a:r>
              <a:rPr lang="ru-RU" sz="1200"/>
              <a:t>Ваня Андрианов</a:t>
            </a:r>
            <a:br>
              <a:rPr lang="ru-RU" sz="1200"/>
            </a:br>
            <a:r>
              <a:rPr lang="ru-RU" sz="1200"/>
              <a:t>Ваня Васильченко </a:t>
            </a:r>
            <a:br>
              <a:rPr lang="ru-RU" sz="1200"/>
            </a:br>
            <a:r>
              <a:rPr lang="ru-RU" sz="1200"/>
              <a:t>Ваня Гриценко </a:t>
            </a:r>
            <a:br>
              <a:rPr lang="ru-RU" sz="1200"/>
            </a:br>
            <a:r>
              <a:rPr lang="ru-RU" sz="1200"/>
              <a:t>Вася Коробко</a:t>
            </a:r>
            <a:br>
              <a:rPr lang="ru-RU" sz="1200"/>
            </a:br>
            <a:r>
              <a:rPr lang="ru-RU" sz="1200"/>
              <a:t>Вася Шишковский </a:t>
            </a:r>
            <a:br>
              <a:rPr lang="ru-RU" sz="1200"/>
            </a:br>
            <a:r>
              <a:rPr lang="ru-RU" sz="1200"/>
              <a:t>Витя Коваленко </a:t>
            </a:r>
            <a:br>
              <a:rPr lang="ru-RU" sz="1200"/>
            </a:br>
            <a:r>
              <a:rPr lang="ru-RU" sz="1200"/>
              <a:t>Витя Коробков </a:t>
            </a:r>
            <a:br>
              <a:rPr lang="ru-RU" sz="1200"/>
            </a:br>
            <a:r>
              <a:rPr lang="ru-RU" sz="1200"/>
              <a:t>Витя Хоменко</a:t>
            </a:r>
            <a:br>
              <a:rPr lang="ru-RU" sz="1200"/>
            </a:br>
            <a:r>
              <a:rPr lang="ru-RU" sz="1200"/>
              <a:t>Витя Черевичкин </a:t>
            </a:r>
            <a:br>
              <a:rPr lang="ru-RU" sz="1200"/>
            </a:br>
            <a:r>
              <a:rPr lang="ru-RU" sz="1200"/>
              <a:t>Володя Дубинин </a:t>
            </a:r>
            <a:br>
              <a:rPr lang="ru-RU" sz="1200"/>
            </a:br>
            <a:r>
              <a:rPr lang="ru-RU" sz="1200"/>
              <a:t>Володя Казначеев</a:t>
            </a:r>
            <a:br>
              <a:rPr lang="ru-RU" sz="1200"/>
            </a:br>
            <a:r>
              <a:rPr lang="ru-RU" sz="1200"/>
              <a:t>Володя Колядов </a:t>
            </a:r>
            <a:br>
              <a:rPr lang="ru-RU" sz="1200"/>
            </a:br>
            <a:r>
              <a:rPr lang="ru-RU" sz="1200"/>
              <a:t>Володя Саморуха </a:t>
            </a:r>
            <a:br>
              <a:rPr lang="ru-RU" sz="1200"/>
            </a:br>
            <a:r>
              <a:rPr lang="ru-RU" sz="1200"/>
              <a:t>Володя Щербацевич </a:t>
            </a:r>
            <a:br>
              <a:rPr lang="ru-RU" sz="1200"/>
            </a:br>
            <a:r>
              <a:rPr lang="ru-RU" sz="1200"/>
              <a:t>Галя Комлева </a:t>
            </a:r>
            <a:br>
              <a:rPr lang="ru-RU" sz="1200"/>
            </a:br>
            <a:r>
              <a:rPr lang="ru-RU" sz="1200"/>
              <a:t>Гриша Акопян </a:t>
            </a:r>
            <a:br>
              <a:rPr lang="ru-RU" sz="1200"/>
            </a:br>
            <a:r>
              <a:rPr lang="ru-RU" sz="1200"/>
              <a:t>Дима Потапенко </a:t>
            </a:r>
            <a:br>
              <a:rPr lang="ru-RU" sz="1200"/>
            </a:br>
            <a:r>
              <a:rPr lang="ru-RU" sz="1200"/>
              <a:t>Женя Попов</a:t>
            </a:r>
            <a:br>
              <a:rPr lang="ru-RU" sz="1200"/>
            </a:br>
            <a:r>
              <a:rPr lang="ru-RU" sz="1200"/>
              <a:t>Камилия Шага </a:t>
            </a:r>
            <a:br>
              <a:rPr lang="ru-RU" sz="1200"/>
            </a:br>
            <a:r>
              <a:rPr lang="ru-RU" sz="1200"/>
              <a:t>Киря Баев</a:t>
            </a:r>
            <a:br>
              <a:rPr lang="ru-RU" sz="1200"/>
            </a:br>
            <a:r>
              <a:rPr lang="ru-RU" sz="1200"/>
              <a:t>Коля Мяготин </a:t>
            </a:r>
            <a:br>
              <a:rPr lang="ru-RU" sz="1200"/>
            </a:br>
            <a:r>
              <a:rPr lang="ru-RU" sz="1200"/>
              <a:t/>
            </a:r>
            <a:br>
              <a:rPr lang="ru-RU" sz="1200"/>
            </a:br>
            <a:endParaRPr lang="ru-RU" sz="1100"/>
          </a:p>
          <a:p>
            <a:r>
              <a:rPr lang="ru-RU" sz="1100"/>
              <a:t/>
            </a:r>
            <a:br>
              <a:rPr lang="ru-RU" sz="1100"/>
            </a:br>
            <a:endParaRPr lang="ru-RU"/>
          </a:p>
        </p:txBody>
      </p:sp>
      <p:sp>
        <p:nvSpPr>
          <p:cNvPr id="36867" name="Прямоугольник 2"/>
          <p:cNvSpPr>
            <a:spLocks noChangeArrowheads="1"/>
          </p:cNvSpPr>
          <p:nvPr/>
        </p:nvSpPr>
        <p:spPr bwMode="auto">
          <a:xfrm>
            <a:off x="6215063" y="1428750"/>
            <a:ext cx="1500187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Коля Рыжов </a:t>
            </a:r>
          </a:p>
          <a:p>
            <a:r>
              <a:rPr lang="ru-RU" sz="1200"/>
              <a:t>Костя Кравчук </a:t>
            </a:r>
          </a:p>
          <a:p>
            <a:r>
              <a:rPr lang="ru-RU" sz="1200"/>
              <a:t>Лара Михеенко</a:t>
            </a:r>
            <a:br>
              <a:rPr lang="ru-RU" sz="1200"/>
            </a:br>
            <a:r>
              <a:rPr lang="ru-RU" sz="1200"/>
              <a:t>Лёня Анкинович </a:t>
            </a:r>
            <a:br>
              <a:rPr lang="ru-RU" sz="1200"/>
            </a:br>
            <a:r>
              <a:rPr lang="ru-RU" sz="1200"/>
              <a:t>Лида Вашкевич </a:t>
            </a:r>
            <a:br>
              <a:rPr lang="ru-RU" sz="1200"/>
            </a:br>
            <a:r>
              <a:rPr lang="ru-RU" sz="1200"/>
              <a:t>Лида Матвеева </a:t>
            </a:r>
            <a:br>
              <a:rPr lang="ru-RU" sz="1200"/>
            </a:br>
            <a:r>
              <a:rPr lang="ru-RU" sz="1200"/>
              <a:t>Люся Герасименко</a:t>
            </a:r>
            <a:br>
              <a:rPr lang="ru-RU" sz="1200"/>
            </a:br>
            <a:r>
              <a:rPr lang="ru-RU" sz="1200"/>
              <a:t>Союза </a:t>
            </a:r>
            <a:br>
              <a:rPr lang="ru-RU" sz="1200"/>
            </a:br>
            <a:r>
              <a:rPr lang="ru-RU" sz="1200"/>
              <a:t>Мария Мухина </a:t>
            </a:r>
            <a:br>
              <a:rPr lang="ru-RU" sz="1200"/>
            </a:br>
            <a:r>
              <a:rPr lang="ru-RU" sz="1200"/>
              <a:t>Маркс Кротов </a:t>
            </a:r>
            <a:br>
              <a:rPr lang="ru-RU" sz="1200"/>
            </a:br>
            <a:r>
              <a:rPr lang="ru-RU" sz="1200"/>
              <a:t>Миша Гаврилов</a:t>
            </a:r>
            <a:br>
              <a:rPr lang="ru-RU" sz="1200"/>
            </a:br>
            <a:r>
              <a:rPr lang="ru-RU" sz="1200"/>
              <a:t>Надя Богданова</a:t>
            </a:r>
            <a:br>
              <a:rPr lang="ru-RU" sz="1200"/>
            </a:br>
            <a:r>
              <a:rPr lang="ru-RU" sz="1200"/>
              <a:t>Нина Куковерова</a:t>
            </a:r>
            <a:br>
              <a:rPr lang="ru-RU" sz="1200"/>
            </a:br>
            <a:r>
              <a:rPr lang="ru-RU" sz="1200"/>
              <a:t>Нина Сагайдак </a:t>
            </a:r>
            <a:br>
              <a:rPr lang="ru-RU" sz="1200"/>
            </a:br>
            <a:r>
              <a:rPr lang="ru-RU" sz="1200"/>
              <a:t>Павлик Морозов </a:t>
            </a:r>
            <a:br>
              <a:rPr lang="ru-RU" sz="1200"/>
            </a:br>
            <a:r>
              <a:rPr lang="ru-RU" sz="1200"/>
              <a:t>Павлуша Андреев </a:t>
            </a:r>
            <a:br>
              <a:rPr lang="ru-RU" sz="1200"/>
            </a:br>
            <a:r>
              <a:rPr lang="ru-RU" sz="1200"/>
              <a:t>Пётр Зайченко </a:t>
            </a:r>
            <a:br>
              <a:rPr lang="ru-RU" sz="1200"/>
            </a:br>
            <a:r>
              <a:rPr lang="ru-RU" sz="1200"/>
              <a:t>Муся Пинкензон </a:t>
            </a:r>
            <a:br>
              <a:rPr lang="ru-RU" sz="1200"/>
            </a:br>
            <a:r>
              <a:rPr lang="ru-RU" sz="1200"/>
              <a:t>Саша Бородулин</a:t>
            </a:r>
            <a:br>
              <a:rPr lang="ru-RU" sz="1200"/>
            </a:br>
            <a:r>
              <a:rPr lang="ru-RU" sz="1200"/>
              <a:t>Саша Ковалёв </a:t>
            </a:r>
            <a:br>
              <a:rPr lang="ru-RU" sz="1200"/>
            </a:br>
            <a:r>
              <a:rPr lang="ru-RU" sz="1200"/>
              <a:t>Саша Колесников</a:t>
            </a:r>
            <a:br>
              <a:rPr lang="ru-RU" sz="1200"/>
            </a:br>
            <a:r>
              <a:rPr lang="ru-RU" sz="1200"/>
              <a:t>Тихон Баран </a:t>
            </a:r>
            <a:br>
              <a:rPr lang="ru-RU" sz="1200"/>
            </a:br>
            <a:r>
              <a:rPr lang="ru-RU" sz="1200"/>
              <a:t>Толя Шумов </a:t>
            </a:r>
            <a:br>
              <a:rPr lang="ru-RU" sz="1200"/>
            </a:br>
            <a:r>
              <a:rPr lang="ru-RU" sz="1200"/>
              <a:t>Шура Кобер</a:t>
            </a:r>
            <a:br>
              <a:rPr lang="ru-RU" sz="1200"/>
            </a:br>
            <a:r>
              <a:rPr lang="ru-RU" sz="1200"/>
              <a:t>Шура Ефремов </a:t>
            </a:r>
            <a:br>
              <a:rPr lang="ru-RU" sz="1200"/>
            </a:br>
            <a:r>
              <a:rPr lang="ru-RU" sz="1200"/>
              <a:t>Юта Бондаровская </a:t>
            </a:r>
            <a:br>
              <a:rPr lang="ru-RU" sz="1200"/>
            </a:br>
            <a:r>
              <a:rPr lang="ru-RU" sz="1200"/>
              <a:t>Янин Костя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0"/>
            <a:ext cx="672863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Имена детей - героев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43306" y="857232"/>
            <a:ext cx="2390206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(неполный список)</a:t>
            </a:r>
          </a:p>
        </p:txBody>
      </p:sp>
      <p:sp>
        <p:nvSpPr>
          <p:cNvPr id="36870" name="Прямоугольник 5"/>
          <p:cNvSpPr>
            <a:spLocks noChangeArrowheads="1"/>
          </p:cNvSpPr>
          <p:nvPr/>
        </p:nvSpPr>
        <p:spPr bwMode="auto">
          <a:xfrm>
            <a:off x="1000125" y="2143125"/>
            <a:ext cx="242887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35 тыс. юных защитников Родины - было награждено боевыми орденами и медалями.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Прямоугольник 1"/>
          <p:cNvSpPr>
            <a:spLocks noChangeArrowheads="1"/>
          </p:cNvSpPr>
          <p:nvPr/>
        </p:nvSpPr>
        <p:spPr bwMode="auto">
          <a:xfrm>
            <a:off x="2428875" y="1143000"/>
            <a:ext cx="4572000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Мальчишки-девчонки военной страны!</a:t>
            </a:r>
            <a:br>
              <a:rPr lang="ru-RU"/>
            </a:br>
            <a:r>
              <a:rPr lang="ru-RU"/>
              <a:t>Мы вам до земли поклониться должны:</a:t>
            </a:r>
            <a:br>
              <a:rPr lang="ru-RU"/>
            </a:br>
            <a:r>
              <a:rPr lang="ru-RU"/>
              <a:t>Вы бились с врагом в тех кровавых боях,</a:t>
            </a:r>
            <a:br>
              <a:rPr lang="ru-RU"/>
            </a:br>
            <a:r>
              <a:rPr lang="ru-RU"/>
              <a:t>Вы смены стояли в холодных цехах,</a:t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>Вы в поле работали за четверых,</a:t>
            </a:r>
            <a:br>
              <a:rPr lang="ru-RU"/>
            </a:br>
            <a:r>
              <a:rPr lang="ru-RU"/>
              <a:t>Вы ждали, молились за ваших родных,</a:t>
            </a:r>
            <a:br>
              <a:rPr lang="ru-RU"/>
            </a:br>
            <a:r>
              <a:rPr lang="ru-RU"/>
              <a:t>Вы тылом надежным были отцам,</a:t>
            </a:r>
            <a:br>
              <a:rPr lang="ru-RU"/>
            </a:br>
            <a:r>
              <a:rPr lang="ru-RU"/>
              <a:t>Опорой вы стали своим матерям,</a:t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>Вы мстили за павших, вставая с ружьем,</a:t>
            </a:r>
            <a:br>
              <a:rPr lang="ru-RU"/>
            </a:br>
            <a:r>
              <a:rPr lang="ru-RU"/>
              <a:t>Вы шли в рукопашный за поруганный дом, </a:t>
            </a:r>
            <a:br>
              <a:rPr lang="ru-RU"/>
            </a:br>
            <a:r>
              <a:rPr lang="ru-RU"/>
              <a:t>Вы связь обеспечивали для партизан,</a:t>
            </a:r>
            <a:br>
              <a:rPr lang="ru-RU"/>
            </a:br>
            <a:r>
              <a:rPr lang="ru-RU"/>
              <a:t>Вам ангел победы в руки был дан.</a:t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>И кто-то из вас не вернулся домой,</a:t>
            </a:r>
            <a:br>
              <a:rPr lang="ru-RU"/>
            </a:br>
            <a:r>
              <a:rPr lang="ru-RU"/>
              <a:t>А кто-то сейчас, слава Богу, живой.</a:t>
            </a:r>
            <a:br>
              <a:rPr lang="ru-RU"/>
            </a:br>
            <a:r>
              <a:rPr lang="ru-RU"/>
              <a:t>Девчонки-мальчишки великой страны!</a:t>
            </a:r>
            <a:br>
              <a:rPr lang="ru-RU"/>
            </a:br>
            <a:r>
              <a:rPr lang="ru-RU"/>
              <a:t>Мы вам до земли поклониться должны!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285728"/>
            <a:ext cx="695113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Юным героям войны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№1\Desktop\Новая папка (2)\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9738" y="0"/>
            <a:ext cx="10428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2643188" y="5715000"/>
            <a:ext cx="55483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FF0000"/>
                </a:solidFill>
              </a:rPr>
              <a:t>Дети прячутся от налёта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№1\Desktop\Новая папка (2)\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0" y="285750"/>
            <a:ext cx="4643438" cy="633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285750" y="428625"/>
            <a:ext cx="429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Дети в один миг теряли своих родных! </a:t>
            </a:r>
          </a:p>
        </p:txBody>
      </p:sp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785813" y="1928813"/>
            <a:ext cx="3500437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Иногда напуганные малыши по нескольку дней сидели рядом с холодными телами погибших матерей, ожидая решения своей участи. В лучшем случае их ждал советский детдом, в худшем – в фашистские застенки.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№1\Desktop\Новая папка (2)\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14313"/>
            <a:ext cx="4357688" cy="645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500188" y="357188"/>
            <a:ext cx="24288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b="1">
                <a:solidFill>
                  <a:srgbClr val="000080"/>
                </a:solidFill>
              </a:rPr>
              <a:t>Дети войны - и веет холодом,</a:t>
            </a:r>
            <a:endParaRPr lang="ru-RU" sz="1200"/>
          </a:p>
          <a:p>
            <a:pPr eaLnBrk="0" hangingPunct="0"/>
            <a:r>
              <a:rPr lang="ru-RU" sz="2400" b="1">
                <a:solidFill>
                  <a:srgbClr val="000080"/>
                </a:solidFill>
              </a:rPr>
              <a:t>Дети войны - и пахнет голодом,</a:t>
            </a:r>
            <a:endParaRPr lang="ru-RU" sz="1200"/>
          </a:p>
          <a:p>
            <a:pPr eaLnBrk="0" hangingPunct="0"/>
            <a:r>
              <a:rPr lang="ru-RU" sz="2400" b="1">
                <a:solidFill>
                  <a:srgbClr val="000080"/>
                </a:solidFill>
              </a:rPr>
              <a:t>Дети войны - и дыбом волосы:</a:t>
            </a:r>
            <a:endParaRPr lang="ru-RU" sz="1200"/>
          </a:p>
          <a:p>
            <a:pPr eaLnBrk="0" hangingPunct="0"/>
            <a:r>
              <a:rPr lang="ru-RU" sz="2400" b="1">
                <a:solidFill>
                  <a:srgbClr val="000080"/>
                </a:solidFill>
              </a:rPr>
              <a:t>На челках детских седые волосы</a:t>
            </a:r>
            <a:endParaRPr lang="ru-RU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№1\Desktop\дети войны\1113_lr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714500"/>
            <a:ext cx="7358063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643174" y="571480"/>
            <a:ext cx="469885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Дети Блокады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№1\Desktop\Новая папка (2)\2a7bba8e4e16cd58ee0a814184c_prev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428625"/>
            <a:ext cx="56197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Прямоугольник 1"/>
          <p:cNvSpPr>
            <a:spLocks noChangeArrowheads="1"/>
          </p:cNvSpPr>
          <p:nvPr/>
        </p:nvSpPr>
        <p:spPr bwMode="auto">
          <a:xfrm>
            <a:off x="2571750" y="5000625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Дети блокадного Ленинграда росли, работали и учились под разрывы бомб и снарядов, в условиях холода и голода.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C:\Users\№1\Desktop\дети войны\UOcAXhv-GnY.jpg"/>
          <p:cNvPicPr>
            <a:picLocks noChangeAspect="1" noChangeArrowheads="1"/>
          </p:cNvPicPr>
          <p:nvPr/>
        </p:nvPicPr>
        <p:blipFill>
          <a:blip r:embed="rId2"/>
          <a:srcRect r="5629"/>
          <a:stretch>
            <a:fillRect/>
          </a:stretch>
        </p:blipFill>
        <p:spPr bwMode="auto">
          <a:xfrm>
            <a:off x="3500438" y="214313"/>
            <a:ext cx="542925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4" descr="C:\Users\№1\Desktop\дети войны\leningrc_watermark_5143b9cd7efa6e6b37307b2c_108_24_10_10_se_resize_keep_680_None.jpeg"/>
          <p:cNvPicPr>
            <a:picLocks noChangeAspect="1" noChangeArrowheads="1"/>
          </p:cNvPicPr>
          <p:nvPr/>
        </p:nvPicPr>
        <p:blipFill>
          <a:blip r:embed="rId3"/>
          <a:srcRect r="1314" b="6006"/>
          <a:stretch>
            <a:fillRect/>
          </a:stretch>
        </p:blipFill>
        <p:spPr bwMode="auto">
          <a:xfrm>
            <a:off x="4071938" y="3143250"/>
            <a:ext cx="4929187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2" descr="C:\Users\№1\Desktop\дети войны\69831489_1296124407_2940.db02a7f19e146fde2fd0db979f1c1756.pre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3286125"/>
            <a:ext cx="4500563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3" descr="C:\Users\№1\Desktop\дети войны\block_116983234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14313"/>
            <a:ext cx="4619625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Прямоугольник 5"/>
          <p:cNvSpPr>
            <a:spLocks noChangeArrowheads="1"/>
          </p:cNvSpPr>
          <p:nvPr/>
        </p:nvSpPr>
        <p:spPr bwMode="auto">
          <a:xfrm>
            <a:off x="4572000" y="214313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Лишь   три процента  жизней унесли  бомбежки и артобстрелы. 97 процентов  жителей  блокадного города погибли от голода.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494</Words>
  <Application>Microsoft Office PowerPoint</Application>
  <PresentationFormat>Экран (4:3)</PresentationFormat>
  <Paragraphs>54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Windows User</cp:lastModifiedBy>
  <cp:revision>60</cp:revision>
  <dcterms:created xsi:type="dcterms:W3CDTF">2012-08-12T16:04:58Z</dcterms:created>
  <dcterms:modified xsi:type="dcterms:W3CDTF">2015-04-28T07:25:34Z</dcterms:modified>
</cp:coreProperties>
</file>