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3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F2A9-9327-4432-801E-CB29E51C216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4C0F-B413-4C6D-B506-CC04D8399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-51980"/>
            <a:ext cx="70008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 проблемы Красногвардейского района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6007262"/>
            <a:ext cx="300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Санкт-Петербург</a:t>
            </a:r>
          </a:p>
          <a:p>
            <a:pPr algn="ctr"/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429132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Выполнил: 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ученики 9 а класса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ГБСКОУ школы №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609</a:t>
            </a:r>
            <a:endParaRPr lang="ru-RU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12700" t="14552" r="38617" b="56344"/>
          <a:stretch>
            <a:fillRect/>
          </a:stretch>
        </p:blipFill>
        <p:spPr bwMode="auto">
          <a:xfrm>
            <a:off x="1500166" y="2071678"/>
            <a:ext cx="4033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tanovka-krana-v-vannoj.png"/>
          <p:cNvPicPr>
            <a:picLocks noChangeAspect="1"/>
          </p:cNvPicPr>
          <p:nvPr/>
        </p:nvPicPr>
        <p:blipFill>
          <a:blip r:embed="rId2"/>
          <a:srcRect r="11143"/>
          <a:stretch>
            <a:fillRect/>
          </a:stretch>
        </p:blipFill>
        <p:spPr>
          <a:xfrm>
            <a:off x="6011034" y="857232"/>
            <a:ext cx="1489924" cy="207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1214422"/>
            <a:ext cx="6429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территории района протекает шесть рек и ручьев.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Охте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состояние воды ниже плотины на водохранилище из-за многолетнего поступления в нее промышленных и хозяйственно-бытовых стоков не отвечает гигиеническим требованиям по химическим и бактериологическим показателям. Река является одной из самых загрязненных в Петербурге как органическими и химическими веществами, так и солями тяжелых металлов и нефтепродуктами.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85728"/>
            <a:ext cx="2124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Вода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715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ней отмечается повышенное содержание железа, марганца, аммиака. Берега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замазучены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водоток сильно заилен. В воде обнаружена патогенная микрофлора (сальмонеллы различных групп). В результате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Охта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является сильным источником загрязнения Невы. Аналогичная ситуация сложилась в притоках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Охты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ручьях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Муринском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Горелом, реках Лубья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Оккервиль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(в последней, помимо всего прочего, отмечено высокое содержание взвешенных веществ, хлоридов, сульфатов, аммонийного азота и кадмия). Сравнительное приемлемое состояние воды отмечается лишь в ручье Безымянном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71612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детей преобладают заболевания органов дыхания, глаз и их придаточных аппаратов, уха, сосцевидного отростка черепа, инфекционные и паразитарные болезни, а также травмы и отравления.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9011" y="500042"/>
            <a:ext cx="319189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ttp://www.medikforum.ru/news/uploads/posts/2012-12/1354948945_rebe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143379"/>
            <a:ext cx="3429024" cy="228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357166"/>
            <a:ext cx="68580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Подростки чаще страдают от болезней органов дыхания, костно-мышечной и эндокринной системы, соединительных тканей, глаз, среди них также высок уровень травматизма и отравлений. У взрослых, кроме симптомов большинства вышеперечисленных болезней, часто встречаются болезни системы кровообращения.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vmede.org/sait/content/Obshesyvennoe_3d_medik_2012/4_files/mb4_0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504825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53848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571612"/>
            <a:ext cx="664370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Особенностью Красногвардейского района является высокая степень индустриализации и насыщенность транспортными магистралями, которые имеют выход в другие российские регионы. Непосредственная близость к центру города и наличие свободных земельных участков под капитальное строительство обеспечивает району перспективу экономического роста и делает его привлекательным для инвесторов…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478634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Красногвардейский район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7166"/>
            <a:ext cx="6715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Однако, с точки зрения состояния экологии, обстановка в районе не столь благоприятна.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643182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Состояние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атмосферного воздуха в Красногвардейском районе является одним из самых неблагоприятных в Петербурге. Отмечается превышение предельно допустимых концентраций по диоксиду азота, фенолу, пыли и окиси углерода.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570980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Воздух</a:t>
            </a:r>
            <a:endParaRPr lang="ru-RU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6000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Основными стационарными источниками загрязнения атмосферного воздуха являются </a:t>
            </a:r>
            <a:r>
              <a:rPr lang="ru-RU" sz="2400" dirty="0">
                <a:solidFill>
                  <a:srgbClr val="FF0000"/>
                </a:solidFill>
              </a:rPr>
              <a:t>ГНПП «Краснознаменец»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ОАО «</a:t>
            </a:r>
            <a:r>
              <a:rPr lang="ru-RU" sz="2400" dirty="0" err="1">
                <a:solidFill>
                  <a:srgbClr val="FF0000"/>
                </a:solidFill>
              </a:rPr>
              <a:t>Пластполимер</a:t>
            </a:r>
            <a:r>
              <a:rPr lang="ru-RU" sz="2400" dirty="0">
                <a:solidFill>
                  <a:srgbClr val="FF0000"/>
                </a:solidFill>
              </a:rPr>
              <a:t>»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ОАО «Слоистые пластики»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ОАО «Химико-пищевой автоматики»</a:t>
            </a:r>
            <a:r>
              <a:rPr lang="ru-RU" sz="2400" dirty="0"/>
              <a:t> и еще свыше </a:t>
            </a:r>
            <a:r>
              <a:rPr lang="ru-RU" sz="2400" dirty="0">
                <a:solidFill>
                  <a:srgbClr val="FF0000"/>
                </a:solidFill>
              </a:rPr>
              <a:t>50</a:t>
            </a:r>
            <a:r>
              <a:rPr lang="ru-RU" sz="2400" dirty="0"/>
              <a:t> различных предприятий. Кроме того, через район проходит несколько оживленных автотранспортных магистралей. Наконец, неблагоприятное воздействие на состояние воздуха оказывают приносимые сюда вредные выбросы от промышленных предприятий, расположенных в Центральном, Невском, Московском, Фрунзенском и Кировском районах.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7" descr="C:\Users\user1\Яна Абрамова\885a36fda47a338d51c6cd7f8c5d25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1714512" cy="1328746"/>
          </a:xfrm>
          <a:prstGeom prst="rect">
            <a:avLst/>
          </a:prstGeom>
          <a:noFill/>
        </p:spPr>
      </p:pic>
      <p:pic>
        <p:nvPicPr>
          <p:cNvPr id="4" name="Picture 2" descr="http://zelhome.ru/sites/default/files/news/april2011/sitronics_protiv_pro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643578"/>
            <a:ext cx="1285884" cy="1016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Среднее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содержание цинка в почвах района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превышает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допустимый уровень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10 раз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свинца –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5 раз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кадмия –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4 раза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Кроме того, содержание меди и хрома значительно превышает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среднегородской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уровень, а содержание висмута является максимальным по сравнению с другими районами. Содержание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почво-грунтах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бензапирена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нефтепродуктов превышает норму соответственно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8 и 5 раз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0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Почва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6000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При этом участки, почва на которых загрязнена тяжелыми металлами, располагаются крайне хаотично. В целом же масштабной зоной опасного и чрезвычайно опасного загрязнения является практически вся территория района. Наиболее загрязненные участки располагаются в районе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Екатерининского проспекта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западнее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Уманьского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переулка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севернее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улицы Красина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между рекой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Охтой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Бокситогорской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улицей, к юго-востоку от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пересечения проспекта Энергетиков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Партизанской улицы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южнее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Магнитогорской улицы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9458" name="Picture 2" descr="http://fedpress.ru/sites/fedpress/files/ryabowall/news/gry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42"/>
            <a:ext cx="1571637" cy="1571636"/>
          </a:xfrm>
          <a:prstGeom prst="flowChartDelay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357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Всего же на территории района расположено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участков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чрезвычайно опасного загрязнения, общая площадь которых составляет примерно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квадратных километра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Эта цифра – «рекордная» для города. Лишь небольшие участки на севере, на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Ржевке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возле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Заневского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поста характеризуются умеренно опасным загрязнением. Основными предприятиями – загрязнителями почв являются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Пластполимер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«Пигмент»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«НИИ химического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волокна»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заводы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«Кулон»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«Знамя труда»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 «Новая эра»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ЦНИИМ,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Петрохиоптторг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районе расположены 12 предприятий, которые используют в своей деятельности источники ионизирующего излучения и радиоактивные вещества. При этом на территории района выявлено 37 участков радиоактивного загрязнения.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35719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1F37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Радиация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1F37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 descr="http://novostienergetiki.ru/wp-content/uploads/2011/05/%D1%80%D0%B0%D0%B4%D0%B8%D0%B0%D1%86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2135469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64294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«благоприятные»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точки зрения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радоноопасности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участки располагаются между Невой, Якорной улицей, рекой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Охтой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станцией метро «Ладожская», проспектом Косыгина, улицей Передовиков, Индустриальным проспектом, Объездным шоссе,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Уманьским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переулком и шоссе Революции; между проспектами Энтузиастов, Наставников, Отечественной улицей, Рябовским шоссе и Ржевским лесопарком; между Беломорской улицей, Горелым ручьем, Челябинским мостом, крематорием и Беляевкой; восточнее линии железной дороги между станцией Ручьи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Муринским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ручьем.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730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ГБСКОУ</cp:lastModifiedBy>
  <cp:revision>12</cp:revision>
  <dcterms:created xsi:type="dcterms:W3CDTF">2015-04-22T11:42:06Z</dcterms:created>
  <dcterms:modified xsi:type="dcterms:W3CDTF">2015-04-28T13:13:33Z</dcterms:modified>
</cp:coreProperties>
</file>