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2" autoAdjust="0"/>
    <p:restoredTop sz="87500" autoAdjust="0"/>
  </p:normalViewPr>
  <p:slideViewPr>
    <p:cSldViewPr>
      <p:cViewPr varScale="1">
        <p:scale>
          <a:sx n="60" d="100"/>
          <a:sy n="60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27B8C-8148-4C4F-9B9C-EC4C314B5FB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BFC54-75B5-4452-AFB9-5FCF286F9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          «Осенняя прогулка в лес»</a:t>
            </a:r>
          </a:p>
          <a:p>
            <a:r>
              <a:rPr lang="ru-RU" baseline="0" dirty="0" smtClean="0"/>
              <a:t>Тематическая беседа - концерт  </a:t>
            </a:r>
            <a:r>
              <a:rPr lang="ru-RU" dirty="0" smtClean="0"/>
              <a:t>по слушанию музыки</a:t>
            </a:r>
            <a:r>
              <a:rPr lang="ru-RU" baseline="0" dirty="0" smtClean="0"/>
              <a:t> для детей старшего дошкольного возраста.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BFC54-75B5-4452-AFB9-5FCF286F939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BFC54-75B5-4452-AFB9-5FCF286F939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Черепова.</a:t>
            </a:r>
            <a:r>
              <a:rPr lang="ru-RU" baseline="0" dirty="0" smtClean="0"/>
              <a:t> Л.И.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BFC54-75B5-4452-AFB9-5FCF286F939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8C10-FF5A-4309-A429-79BF879474D7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E1F2-72EB-493B-8988-1AAFFE0B7782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5D68-B061-4147-A5AA-E28F815390A7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9F4E-588C-4AB7-ACA2-E7AC5FF6655C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1C12-1D7C-4382-81F0-92706FDEE892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3B39-8BF2-4FFE-AB83-7B1E669E323A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010D-22D2-4E1C-9CCE-B33C919740BF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36CB-A18B-432B-ADE5-F48070FEB49C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86CA-C5D8-4D08-9F6F-BBC3D602F8BF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64E8-F215-4722-9CC5-616D2E07DC9A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35F6-E928-41CB-B408-A8F326D2AFC2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B20CCA-E2C7-488F-9777-0C9F2D1C37A3}" type="datetime1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609852-2784-4ED3-8184-B12D7C3C8C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12&amp;uinfo=ww-1420-wh-677-fw-1195-fh-471-pd-1&amp;p=12&amp;text=%D0%BB%D0%B8%D1%81%D1%82%D1%8C%D1%8F%20%D0%BE%D1%81%D0%B5%D0%BD%D0%BD%D0%B8%D0%B5%20%D0%BA%D0%B0%D1%80%D1%82%D0%B8%D0%BD%D0%BA%D0%B8&amp;noreask=1&amp;pos=375&amp;rpt=simage&amp;lr=213&amp;img_url=http://s002.radikal.ru/i200/1008/90/3550128c6dbet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fp=12&amp;uinfo=ww-1420-wh-677-fw-1195-fh-471-pd-1&amp;p=12&amp;text=%D0%BB%D0%B8%D1%81%D1%82%D1%8C%D1%8F%20%D0%BE%D1%81%D0%B5%D0%BD%D0%BD%D0%B8%D0%B5%20%D0%BA%D0%B0%D1%80%D1%82%D0%B8%D0%BD%D0%BA%D0%B8&amp;noreask=1&amp;pos=375&amp;rpt=simage&amp;lr=213&amp;img_url=http://s002.radikal.ru/i200/1008/90/3550128c6dbet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Людмила\Desktop\Рисунок2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3651" y="46576"/>
            <a:ext cx="9070349" cy="68114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1196752"/>
            <a:ext cx="68407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Осенняя прогулка в лес»</a:t>
            </a:r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320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36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Тематическая беседа - концерт 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слушан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ию музыки</a:t>
            </a:r>
            <a:r>
              <a:rPr lang="ru-RU" sz="36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детей старшего дошкольного   возраста.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537321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9144" y="501317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Черепова Людмила Ивановна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юдмила\Desktop\рисунки\Рисунок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8168"/>
            <a:ext cx="9143999" cy="69261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971600" y="5805264"/>
            <a:ext cx="81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Осенняя прогулка в лес»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Нижний колонтитул 18"/>
          <p:cNvSpPr txBox="1">
            <a:spLocks/>
          </p:cNvSpPr>
          <p:nvPr/>
        </p:nvSpPr>
        <p:spPr>
          <a:xfrm flipH="1">
            <a:off x="15589224" y="6858000"/>
            <a:ext cx="720080" cy="28803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Черепова Л.И.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Людмила\Desktop\Рисунок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75656" y="536735"/>
            <a:ext cx="6552728" cy="52173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465335" y="0"/>
            <a:ext cx="1678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Черепова Л.И.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44408" y="61653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49411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Черепова Л.И.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юдмила\Desktop\Рисунок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88640"/>
            <a:ext cx="3686124" cy="2880320"/>
          </a:xfrm>
          <a:prstGeom prst="rect">
            <a:avLst/>
          </a:prstGeom>
          <a:noFill/>
        </p:spPr>
      </p:pic>
      <p:pic>
        <p:nvPicPr>
          <p:cNvPr id="1026" name="Picture 2" descr="C:\Users\Людмила\Desktop\Рисунок1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19528" y="4005064"/>
            <a:ext cx="3531640" cy="242011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465335" y="0"/>
            <a:ext cx="1678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Черепова Л.И.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32440" y="6488668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2" name="Picture 2" descr="C:\Users\Людмила\Desktop\Рисунок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854238"/>
            <a:ext cx="2304256" cy="3003761"/>
          </a:xfrm>
          <a:prstGeom prst="rect">
            <a:avLst/>
          </a:prstGeom>
          <a:noFill/>
        </p:spPr>
      </p:pic>
      <p:pic>
        <p:nvPicPr>
          <p:cNvPr id="1027" name="Picture 3" descr="C:\Users\Людмила\Desktop\Рисунок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76672"/>
            <a:ext cx="2698956" cy="31005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http://s002.radikal.ru/i200/1008/90/3550128c6dbet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dirty="0" smtClean="0"/>
              <a:t>Черепова Л. И.</a:t>
            </a:r>
            <a:endParaRPr lang="ru-RU" dirty="0"/>
          </a:p>
        </p:txBody>
      </p:sp>
      <p:pic>
        <p:nvPicPr>
          <p:cNvPr id="3074" name="Picture 2" descr="C:\Users\Людмила\Desktop\Рисунок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95736" y="332656"/>
            <a:ext cx="4267200" cy="2800350"/>
          </a:xfrm>
          <a:prstGeom prst="rect">
            <a:avLst/>
          </a:prstGeom>
          <a:noFill/>
        </p:spPr>
      </p:pic>
      <p:pic>
        <p:nvPicPr>
          <p:cNvPr id="2050" name="Picture 2" descr="C:\Users\Людмила\Desktop\Рисунок1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9552" y="3429000"/>
            <a:ext cx="3695700" cy="3200400"/>
          </a:xfrm>
          <a:prstGeom prst="rect">
            <a:avLst/>
          </a:prstGeom>
          <a:noFill/>
        </p:spPr>
      </p:pic>
      <p:pic>
        <p:nvPicPr>
          <p:cNvPr id="2051" name="Picture 3" descr="C:\Users\Людмила\Desktop\Рисунок14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572000" y="3429000"/>
            <a:ext cx="4267200" cy="3124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460432" y="652534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http://s002.radikal.ru/i200/1008/90/3550128c6dbet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965325"/>
            <a:ext cx="3990975" cy="4105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://s002.radikal.ru/i200/1008/90/3550128c6dbet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965325"/>
            <a:ext cx="3990975" cy="4105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://s002.radikal.ru/i200/1008/90/3550128c6dbet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965325"/>
            <a:ext cx="3990975" cy="4105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http://s002.radikal.ru/i200/1008/90/3550128c6dbet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965325"/>
            <a:ext cx="3990975" cy="4105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http://s002.radikal.ru/i200/1008/90/3550128c6dbet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965325"/>
            <a:ext cx="3990975" cy="4105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C:\Users\Людмила\Pictures\20131028\P100047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6016" y="332656"/>
            <a:ext cx="3384376" cy="1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Людмила\Pictures\20131102\P1000476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99592" y="332656"/>
            <a:ext cx="31683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44208" y="0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Черепова Л. И.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172400" y="63813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4098" name="Picture 2" descr="C:\Users\Людмила\Desktop\Рисунок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9775" y="2780928"/>
            <a:ext cx="3098055" cy="3672408"/>
          </a:xfrm>
          <a:prstGeom prst="rect">
            <a:avLst/>
          </a:prstGeom>
          <a:noFill/>
        </p:spPr>
      </p:pic>
      <p:pic>
        <p:nvPicPr>
          <p:cNvPr id="4099" name="Picture 3" descr="C:\Users\Людмила\Desktop\Рисунок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4932040" y="2924944"/>
            <a:ext cx="3278054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99784" y="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Черепова Л. И.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388424" y="6488668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pic>
        <p:nvPicPr>
          <p:cNvPr id="3074" name="Picture 2" descr="C:\Users\Людмила\Desktop\Рисунок1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764704"/>
            <a:ext cx="2946524" cy="1255698"/>
          </a:xfrm>
          <a:prstGeom prst="rect">
            <a:avLst/>
          </a:prstGeom>
          <a:noFill/>
        </p:spPr>
      </p:pic>
      <p:pic>
        <p:nvPicPr>
          <p:cNvPr id="3075" name="Picture 3" descr="C:\Users\Людмила\Desktop\Рисунок1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20072" y="548680"/>
            <a:ext cx="2441646" cy="1635031"/>
          </a:xfrm>
          <a:prstGeom prst="rect">
            <a:avLst/>
          </a:prstGeom>
          <a:noFill/>
        </p:spPr>
      </p:pic>
      <p:pic>
        <p:nvPicPr>
          <p:cNvPr id="3076" name="Picture 4" descr="C:\Users\Людмила\Desktop\Рисунок1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13209" y="2564904"/>
            <a:ext cx="3326743" cy="3792091"/>
          </a:xfrm>
          <a:prstGeom prst="rect">
            <a:avLst/>
          </a:prstGeom>
          <a:noFill/>
        </p:spPr>
      </p:pic>
      <p:pic>
        <p:nvPicPr>
          <p:cNvPr id="3077" name="Picture 5" descr="C:\Users\Людмила\Desktop\Рисунок1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16015" y="2564904"/>
            <a:ext cx="3543101" cy="37223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44408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092280" y="0"/>
            <a:ext cx="2051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Черепова.</a:t>
            </a:r>
            <a:r>
              <a:rPr lang="ru-RU" baseline="0" dirty="0" smtClean="0"/>
              <a:t> Л.И.</a:t>
            </a:r>
            <a:endParaRPr lang="ru-RU" dirty="0"/>
          </a:p>
        </p:txBody>
      </p:sp>
      <p:pic>
        <p:nvPicPr>
          <p:cNvPr id="4098" name="Picture 2" descr="C:\Users\Людмила\Desktop\Рисунок2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476672"/>
            <a:ext cx="4267200" cy="3124200"/>
          </a:xfrm>
          <a:prstGeom prst="rect">
            <a:avLst/>
          </a:prstGeom>
          <a:noFill/>
        </p:spPr>
      </p:pic>
      <p:pic>
        <p:nvPicPr>
          <p:cNvPr id="4099" name="Picture 3" descr="C:\Users\Людмила\Desktop\Рисунок2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88024" y="620688"/>
            <a:ext cx="3888432" cy="4189323"/>
          </a:xfrm>
          <a:prstGeom prst="rect">
            <a:avLst/>
          </a:prstGeom>
          <a:noFill/>
        </p:spPr>
      </p:pic>
      <p:pic>
        <p:nvPicPr>
          <p:cNvPr id="4100" name="Picture 4" descr="C:\Users\Людмила\Desktop\Рисунок2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3657600"/>
            <a:ext cx="4114800" cy="3200400"/>
          </a:xfrm>
          <a:prstGeom prst="rect">
            <a:avLst/>
          </a:prstGeom>
          <a:noFill/>
        </p:spPr>
      </p:pic>
      <p:pic>
        <p:nvPicPr>
          <p:cNvPr id="4101" name="Picture 5" descr="C:\Users\Людмила\Desktop\Рисунок2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211960" y="4999037"/>
            <a:ext cx="1524000" cy="18589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Людмила\Desktop\Рисунок2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95736" y="476672"/>
            <a:ext cx="4267200" cy="2590800"/>
          </a:xfrm>
          <a:prstGeom prst="rect">
            <a:avLst/>
          </a:prstGeom>
          <a:noFill/>
        </p:spPr>
      </p:pic>
      <p:pic>
        <p:nvPicPr>
          <p:cNvPr id="5124" name="Picture 4" descr="C:\Users\Людмила\Desktop\Рисунок2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4048" y="3284984"/>
            <a:ext cx="3200400" cy="3333750"/>
          </a:xfrm>
          <a:prstGeom prst="rect">
            <a:avLst/>
          </a:prstGeom>
          <a:noFill/>
        </p:spPr>
      </p:pic>
      <p:pic>
        <p:nvPicPr>
          <p:cNvPr id="5125" name="Picture 5" descr="C:\Users\Людмила\Desktop\Рисунок2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3930678"/>
            <a:ext cx="3859535" cy="29273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465335" y="0"/>
            <a:ext cx="1678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Черепова Л. 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460432" y="652534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1694</TotalTime>
  <Words>101</Words>
  <Application>Microsoft Office PowerPoint</Application>
  <PresentationFormat>Экран (4:3)</PresentationFormat>
  <Paragraphs>28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87</cp:revision>
  <dcterms:created xsi:type="dcterms:W3CDTF">2013-11-04T17:50:25Z</dcterms:created>
  <dcterms:modified xsi:type="dcterms:W3CDTF">2013-11-11T20:47:21Z</dcterms:modified>
</cp:coreProperties>
</file>