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32" autoAdjust="0"/>
    <p:restoredTop sz="87500" autoAdjust="0"/>
  </p:normalViewPr>
  <p:slideViewPr>
    <p:cSldViewPr>
      <p:cViewPr varScale="1">
        <p:scale>
          <a:sx n="60" d="100"/>
          <a:sy n="60" d="100"/>
        </p:scale>
        <p:origin x="-154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27B8C-8148-4C4F-9B9C-EC4C314B5FBF}" type="datetimeFigureOut">
              <a:rPr lang="ru-RU" smtClean="0"/>
              <a:pPr/>
              <a:t>12.11.2013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BBFC54-75B5-4452-AFB9-5FCF286F939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                                    «Осенняя прогулка в лес»</a:t>
            </a:r>
          </a:p>
          <a:p>
            <a:r>
              <a:rPr lang="ru-RU" baseline="0" dirty="0" smtClean="0"/>
              <a:t>Тематическая беседа - концерт  </a:t>
            </a:r>
            <a:r>
              <a:rPr lang="ru-RU" dirty="0" smtClean="0"/>
              <a:t>по слушанию музыки</a:t>
            </a:r>
            <a:r>
              <a:rPr lang="ru-RU" baseline="0" dirty="0" smtClean="0"/>
              <a:t> для детей старшего дошкольного возраста.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BFC54-75B5-4452-AFB9-5FCF286F9390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BFC54-75B5-4452-AFB9-5FCF286F9390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Черепова.</a:t>
            </a:r>
            <a:r>
              <a:rPr lang="ru-RU" baseline="0" dirty="0" smtClean="0"/>
              <a:t> Л.И.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BFC54-75B5-4452-AFB9-5FCF286F9390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C8C10-FF5A-4309-A429-79BF879474D7}" type="datetime1">
              <a:rPr lang="ru-RU" smtClean="0"/>
              <a:pPr/>
              <a:t>12.11.2013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Черепова Л.И.</a:t>
            </a:r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4609852-2784-4ED3-8184-B12D7C3C8C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E1F2-72EB-493B-8988-1AAFFE0B7782}" type="datetime1">
              <a:rPr lang="ru-RU" smtClean="0"/>
              <a:pPr/>
              <a:t>12.11.2013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Черепова Л.И.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09852-2784-4ED3-8184-B12D7C3C8C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45D68-B061-4147-A5AA-E28F815390A7}" type="datetime1">
              <a:rPr lang="ru-RU" smtClean="0"/>
              <a:pPr/>
              <a:t>12.11.2013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Черепова Л.И.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09852-2784-4ED3-8184-B12D7C3C8C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9F4E-588C-4AB7-ACA2-E7AC5FF6655C}" type="datetime1">
              <a:rPr lang="ru-RU" smtClean="0"/>
              <a:pPr/>
              <a:t>12.11.2013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r>
              <a:rPr lang="ru-RU" smtClean="0"/>
              <a:t>Черепова Л.И.</a:t>
            </a: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4609852-2784-4ED3-8184-B12D7C3C8C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81C12-1D7C-4382-81F0-92706FDEE892}" type="datetime1">
              <a:rPr lang="ru-RU" smtClean="0"/>
              <a:pPr/>
              <a:t>12.11.2013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Черепова Л.И.</a:t>
            </a: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09852-2784-4ED3-8184-B12D7C3C8C1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3B39-8BF2-4FFE-AB83-7B1E669E323A}" type="datetime1">
              <a:rPr lang="ru-RU" smtClean="0"/>
              <a:pPr/>
              <a:t>12.11.2013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Черепова Л.И.</a:t>
            </a:r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09852-2784-4ED3-8184-B12D7C3C8C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F010D-22D2-4E1C-9CCE-B33C919740BF}" type="datetime1">
              <a:rPr lang="ru-RU" smtClean="0"/>
              <a:pPr/>
              <a:t>12.11.2013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Черепова Л.И.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4609852-2784-4ED3-8184-B12D7C3C8C1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836CB-A18B-432B-ADE5-F48070FEB49C}" type="datetime1">
              <a:rPr lang="ru-RU" smtClean="0"/>
              <a:pPr/>
              <a:t>12.11.2013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Черепова Л.И.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09852-2784-4ED3-8184-B12D7C3C8C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C86CA-C5D8-4D08-9F6F-BBC3D602F8BF}" type="datetime1">
              <a:rPr lang="ru-RU" smtClean="0"/>
              <a:pPr/>
              <a:t>12.11.2013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Черепова Л.И.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09852-2784-4ED3-8184-B12D7C3C8C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064E8-F215-4722-9CC5-616D2E07DC9A}" type="datetime1">
              <a:rPr lang="ru-RU" smtClean="0"/>
              <a:pPr/>
              <a:t>12.11.2013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Черепова Л.И.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09852-2784-4ED3-8184-B12D7C3C8C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F35F6-E928-41CB-B408-A8F326D2AFC2}" type="datetime1">
              <a:rPr lang="ru-RU" smtClean="0"/>
              <a:pPr/>
              <a:t>12.11.2013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Черепова Л.И.</a:t>
            </a:r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09852-2784-4ED3-8184-B12D7C3C8C1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0B20CCA-E2C7-488F-9777-0C9F2D1C37A3}" type="datetime1">
              <a:rPr lang="ru-RU" smtClean="0"/>
              <a:pPr/>
              <a:t>12.11.2013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r>
              <a:rPr lang="ru-RU" smtClean="0"/>
              <a:t>Черепова Л.И.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4609852-2784-4ED3-8184-B12D7C3C8C1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source=wiz&amp;fp=12&amp;uinfo=ww-1420-wh-677-fw-1195-fh-471-pd-1&amp;p=12&amp;text=%D0%BB%D0%B8%D1%81%D1%82%D1%8C%D1%8F%20%D0%BE%D1%81%D0%B5%D0%BD%D0%BD%D0%B8%D0%B5%20%D0%BA%D0%B0%D1%80%D1%82%D0%B8%D0%BD%D0%BA%D0%B8&amp;noreask=1&amp;pos=375&amp;rpt=simage&amp;lr=213&amp;img_url=http://s002.radikal.ru/i200/1008/90/3550128c6dbet.jp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images.yandex.ru/yandsearch?source=wiz&amp;fp=12&amp;uinfo=ww-1420-wh-677-fw-1195-fh-471-pd-1&amp;p=12&amp;text=%D0%BB%D0%B8%D1%81%D1%82%D1%8C%D1%8F%20%D0%BE%D1%81%D0%B5%D0%BD%D0%BD%D0%B8%D0%B5%20%D0%BA%D0%B0%D1%80%D1%82%D0%B8%D0%BD%D0%BA%D0%B8&amp;noreask=1&amp;pos=375&amp;rpt=simage&amp;lr=213&amp;img_url=http://s002.radikal.ru/i200/1008/90/3550128c6dbet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Людмила\Desktop\Рисунок28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3651" y="46576"/>
            <a:ext cx="9070349" cy="681142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115616" y="1196752"/>
            <a:ext cx="684076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 </a:t>
            </a:r>
            <a:r>
              <a:rPr lang="ru-RU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«</a:t>
            </a:r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Осенняя прогулка в лес»</a:t>
            </a:r>
            <a:endParaRPr lang="ru-RU" sz="32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ru-RU" sz="320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ru-RU" sz="360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Тематическая беседа - концерт  </a:t>
            </a: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слушан</a:t>
            </a: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ию музыки</a:t>
            </a:r>
            <a:r>
              <a:rPr lang="ru-RU" sz="360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для детей старшего дошкольного   возраста.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47664" y="5373216"/>
            <a:ext cx="6408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39144" y="5013176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Черепова Людмила Ивановна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Людмила\Desktop\рисунки\Рисунок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8168"/>
            <a:ext cx="9143999" cy="692616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971600" y="5805264"/>
            <a:ext cx="8172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</a:t>
            </a:r>
            <a:r>
              <a:rPr lang="ru-RU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</a:t>
            </a:r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Осенняя прогулка в лес»</a:t>
            </a:r>
            <a:endParaRPr lang="ru-RU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0" name="Нижний колонтитул 18"/>
          <p:cNvSpPr txBox="1">
            <a:spLocks/>
          </p:cNvSpPr>
          <p:nvPr/>
        </p:nvSpPr>
        <p:spPr>
          <a:xfrm flipH="1">
            <a:off x="15589224" y="6858000"/>
            <a:ext cx="720080" cy="288032"/>
          </a:xfrm>
          <a:prstGeom prst="rect">
            <a:avLst/>
          </a:prstGeom>
        </p:spPr>
        <p:txBody>
          <a:bodyPr vert="horz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Черепова Л.И.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 descr="C:\Users\Людмила\Desktop\Рисунок3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475656" y="536735"/>
            <a:ext cx="6552728" cy="5217337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7465335" y="0"/>
            <a:ext cx="16786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Черепова Л.И. 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8244408" y="616530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508104" y="494116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Черепова Л.И.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Людмила\Desktop\Рисунок1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520" y="188640"/>
            <a:ext cx="3686124" cy="2880320"/>
          </a:xfrm>
          <a:prstGeom prst="rect">
            <a:avLst/>
          </a:prstGeom>
          <a:noFill/>
        </p:spPr>
      </p:pic>
      <p:pic>
        <p:nvPicPr>
          <p:cNvPr id="1026" name="Picture 2" descr="C:\Users\Людмила\Desktop\Рисунок12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019528" y="4005064"/>
            <a:ext cx="3531640" cy="2420119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7465335" y="0"/>
            <a:ext cx="16786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Черепова Л.И. 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8532440" y="6488668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pic>
        <p:nvPicPr>
          <p:cNvPr id="2" name="Picture 2" descr="C:\Users\Людмила\Desktop\Рисунок1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3854238"/>
            <a:ext cx="2304256" cy="3003761"/>
          </a:xfrm>
          <a:prstGeom prst="rect">
            <a:avLst/>
          </a:prstGeom>
          <a:noFill/>
        </p:spPr>
      </p:pic>
      <p:pic>
        <p:nvPicPr>
          <p:cNvPr id="1027" name="Picture 3" descr="C:\Users\Людмила\Desktop\Рисунок3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8064" y="476672"/>
            <a:ext cx="2698956" cy="310058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 descr="http://s002.radikal.ru/i200/1008/90/3550128c6dbet.jpg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ru-RU" dirty="0" smtClean="0"/>
              <a:t>Черепова Л. И.</a:t>
            </a:r>
            <a:endParaRPr lang="ru-RU" dirty="0"/>
          </a:p>
        </p:txBody>
      </p:sp>
      <p:pic>
        <p:nvPicPr>
          <p:cNvPr id="3074" name="Picture 2" descr="C:\Users\Людмила\Desktop\Рисунок4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195736" y="332656"/>
            <a:ext cx="4267200" cy="2800350"/>
          </a:xfrm>
          <a:prstGeom prst="rect">
            <a:avLst/>
          </a:prstGeom>
          <a:noFill/>
        </p:spPr>
      </p:pic>
      <p:pic>
        <p:nvPicPr>
          <p:cNvPr id="2050" name="Picture 2" descr="C:\Users\Людмила\Desktop\Рисунок13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539552" y="3429000"/>
            <a:ext cx="3695700" cy="3200400"/>
          </a:xfrm>
          <a:prstGeom prst="rect">
            <a:avLst/>
          </a:prstGeom>
          <a:noFill/>
        </p:spPr>
      </p:pic>
      <p:pic>
        <p:nvPicPr>
          <p:cNvPr id="2051" name="Picture 3" descr="C:\Users\Людмила\Desktop\Рисунок14.jpg"/>
          <p:cNvPicPr>
            <a:picLocks noChangeAspect="1" noChangeArrowheads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4572000" y="3429000"/>
            <a:ext cx="4267200" cy="31242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8460432" y="6525344"/>
            <a:ext cx="683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 descr="http://s002.radikal.ru/i200/1008/90/3550128c6dbet.jpg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1965325"/>
            <a:ext cx="3990975" cy="41052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6" name="AutoShape 4" descr="http://s002.radikal.ru/i200/1008/90/3550128c6dbet.jpg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1965325"/>
            <a:ext cx="3990975" cy="41052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8" name="AutoShape 6" descr="http://s002.radikal.ru/i200/1008/90/3550128c6dbet.jpg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1965325"/>
            <a:ext cx="3990975" cy="41052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80" name="AutoShape 8" descr="http://s002.radikal.ru/i200/1008/90/3550128c6dbet.jpg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1965325"/>
            <a:ext cx="3990975" cy="41052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82" name="AutoShape 10" descr="http://s002.radikal.ru/i200/1008/90/3550128c6dbet.jpg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1965325"/>
            <a:ext cx="3990975" cy="41052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" name="Рисунок 9" descr="C:\Users\Людмила\Pictures\20131028\P1000475.JPG"/>
          <p:cNvPicPr/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716016" y="332656"/>
            <a:ext cx="3384376" cy="1683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C:\Users\Людмила\Pictures\20131102\P1000476.JPG"/>
          <p:cNvPicPr/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899592" y="332656"/>
            <a:ext cx="3168352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6444208" y="0"/>
            <a:ext cx="2699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  Черепова Л. И.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8172400" y="638132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pic>
        <p:nvPicPr>
          <p:cNvPr id="4098" name="Picture 2" descr="C:\Users\Людмила\Desktop\Рисунок5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709775" y="2780928"/>
            <a:ext cx="3098055" cy="3672408"/>
          </a:xfrm>
          <a:prstGeom prst="rect">
            <a:avLst/>
          </a:prstGeom>
          <a:noFill/>
        </p:spPr>
      </p:pic>
      <p:pic>
        <p:nvPicPr>
          <p:cNvPr id="4099" name="Picture 3" descr="C:\Users\Людмила\Desktop\Рисунок6.jpg"/>
          <p:cNvPicPr>
            <a:picLocks noChangeAspect="1" noChangeArrowheads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 flipH="1">
            <a:off x="4932040" y="2924944"/>
            <a:ext cx="3278054" cy="36004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199784" y="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Черепова Л. И.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8388424" y="6488668"/>
            <a:ext cx="755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6</a:t>
            </a:r>
            <a:endParaRPr lang="ru-RU" b="1" dirty="0"/>
          </a:p>
        </p:txBody>
      </p:sp>
      <p:pic>
        <p:nvPicPr>
          <p:cNvPr id="3074" name="Picture 2" descr="C:\Users\Людмила\Desktop\Рисунок16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67544" y="764704"/>
            <a:ext cx="2946524" cy="1255698"/>
          </a:xfrm>
          <a:prstGeom prst="rect">
            <a:avLst/>
          </a:prstGeom>
          <a:noFill/>
        </p:spPr>
      </p:pic>
      <p:pic>
        <p:nvPicPr>
          <p:cNvPr id="3075" name="Picture 3" descr="C:\Users\Людмила\Desktop\Рисунок17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220072" y="548680"/>
            <a:ext cx="2441646" cy="1635031"/>
          </a:xfrm>
          <a:prstGeom prst="rect">
            <a:avLst/>
          </a:prstGeom>
          <a:noFill/>
        </p:spPr>
      </p:pic>
      <p:pic>
        <p:nvPicPr>
          <p:cNvPr id="3076" name="Picture 4" descr="C:\Users\Людмила\Desktop\Рисунок18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413209" y="2564904"/>
            <a:ext cx="3326743" cy="3792091"/>
          </a:xfrm>
          <a:prstGeom prst="rect">
            <a:avLst/>
          </a:prstGeom>
          <a:noFill/>
        </p:spPr>
      </p:pic>
      <p:pic>
        <p:nvPicPr>
          <p:cNvPr id="3077" name="Picture 5" descr="C:\Users\Людмила\Desktop\Рисунок19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4716015" y="2564904"/>
            <a:ext cx="3543101" cy="372236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8244408" y="638132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7092280" y="0"/>
            <a:ext cx="20517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Черепова.</a:t>
            </a:r>
            <a:r>
              <a:rPr lang="ru-RU" baseline="0" dirty="0" smtClean="0"/>
              <a:t> Л.И.</a:t>
            </a:r>
            <a:endParaRPr lang="ru-RU" dirty="0"/>
          </a:p>
        </p:txBody>
      </p:sp>
      <p:pic>
        <p:nvPicPr>
          <p:cNvPr id="4098" name="Picture 2" descr="C:\Users\Людмила\Desktop\Рисунок20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79512" y="476672"/>
            <a:ext cx="4267200" cy="3124200"/>
          </a:xfrm>
          <a:prstGeom prst="rect">
            <a:avLst/>
          </a:prstGeom>
          <a:noFill/>
        </p:spPr>
      </p:pic>
      <p:pic>
        <p:nvPicPr>
          <p:cNvPr id="4099" name="Picture 3" descr="C:\Users\Людмила\Desktop\Рисунок21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4788024" y="620688"/>
            <a:ext cx="3888432" cy="4189323"/>
          </a:xfrm>
          <a:prstGeom prst="rect">
            <a:avLst/>
          </a:prstGeom>
          <a:noFill/>
        </p:spPr>
      </p:pic>
      <p:pic>
        <p:nvPicPr>
          <p:cNvPr id="4100" name="Picture 4" descr="C:\Users\Людмила\Desktop\Рисунок22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0" y="3657600"/>
            <a:ext cx="4114800" cy="3200400"/>
          </a:xfrm>
          <a:prstGeom prst="rect">
            <a:avLst/>
          </a:prstGeom>
          <a:noFill/>
        </p:spPr>
      </p:pic>
      <p:pic>
        <p:nvPicPr>
          <p:cNvPr id="4101" name="Picture 5" descr="C:\Users\Людмила\Desktop\Рисунок23.jpg"/>
          <p:cNvPicPr>
            <a:picLocks noChangeAspect="1" noChangeArrowheads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4211960" y="4999037"/>
            <a:ext cx="1524000" cy="1858963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C:\Users\Людмила\Desktop\Рисунок25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195736" y="476672"/>
            <a:ext cx="4267200" cy="2590800"/>
          </a:xfrm>
          <a:prstGeom prst="rect">
            <a:avLst/>
          </a:prstGeom>
          <a:noFill/>
        </p:spPr>
      </p:pic>
      <p:pic>
        <p:nvPicPr>
          <p:cNvPr id="5124" name="Picture 4" descr="C:\Users\Людмила\Desktop\Рисунок26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004048" y="3284984"/>
            <a:ext cx="3200400" cy="3333750"/>
          </a:xfrm>
          <a:prstGeom prst="rect">
            <a:avLst/>
          </a:prstGeom>
          <a:noFill/>
        </p:spPr>
      </p:pic>
      <p:pic>
        <p:nvPicPr>
          <p:cNvPr id="5125" name="Picture 5" descr="C:\Users\Людмила\Desktop\Рисунок27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23528" y="3930678"/>
            <a:ext cx="3859535" cy="292732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7465335" y="0"/>
            <a:ext cx="16786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Черепова Л. И.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8460432" y="6525344"/>
            <a:ext cx="683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8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1694</TotalTime>
  <Words>101</Words>
  <Application>Microsoft Office PowerPoint</Application>
  <PresentationFormat>Экран (4:3)</PresentationFormat>
  <Paragraphs>28</Paragraphs>
  <Slides>8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Людмила</dc:creator>
  <cp:lastModifiedBy>Людмила</cp:lastModifiedBy>
  <cp:revision>87</cp:revision>
  <dcterms:created xsi:type="dcterms:W3CDTF">2013-11-04T17:50:25Z</dcterms:created>
  <dcterms:modified xsi:type="dcterms:W3CDTF">2013-11-11T20:47:21Z</dcterms:modified>
</cp:coreProperties>
</file>