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F99C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89E8-7CF3-4D21-A699-CE0155057643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34DE-4105-447B-B004-03D77371D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5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Составление рассказа по  опорной схеме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71758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Обучение грамоте 1 класс</a:t>
            </a:r>
          </a:p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Выполнила  учитель ГБОУ Школы №1392</a:t>
            </a:r>
          </a:p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Волошина </a:t>
            </a:r>
            <a:r>
              <a:rPr lang="ru-RU" sz="36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Елена Валерьевна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3.radikal.ru/i323/1103/7c/eaa828ef1a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99" y="785794"/>
            <a:ext cx="7334301" cy="5500726"/>
          </a:xfrm>
          <a:prstGeom prst="rect">
            <a:avLst/>
          </a:prstGeom>
          <a:noFill/>
        </p:spPr>
      </p:pic>
      <p:sp>
        <p:nvSpPr>
          <p:cNvPr id="3" name="Выгнутая влево стрелка 2">
            <a:hlinkClick r:id="rId3" action="ppaction://hlinksldjump"/>
          </p:cNvPr>
          <p:cNvSpPr/>
          <p:nvPr/>
        </p:nvSpPr>
        <p:spPr>
          <a:xfrm>
            <a:off x="357158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i082.radikal.ru/1102/55/305e0bf08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pic>
        <p:nvPicPr>
          <p:cNvPr id="24578" name="Picture 2" descr="http://s57.radikal.ru/i155/1103/3e/219dd78594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12" y="0"/>
            <a:ext cx="5429288" cy="4071966"/>
          </a:xfrm>
          <a:prstGeom prst="rect">
            <a:avLst/>
          </a:prstGeom>
          <a:noFill/>
        </p:spPr>
      </p:pic>
      <p:sp>
        <p:nvSpPr>
          <p:cNvPr id="4" name="Выгнутая влево стрелка 3">
            <a:hlinkClick r:id="rId4" action="ppaction://hlinksldjump"/>
          </p:cNvPr>
          <p:cNvSpPr/>
          <p:nvPr/>
        </p:nvSpPr>
        <p:spPr>
          <a:xfrm>
            <a:off x="5429256" y="5929330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011.radikal.ru/1103/c4/729d928e86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6929486" cy="5197115"/>
          </a:xfrm>
          <a:prstGeom prst="rect">
            <a:avLst/>
          </a:prstGeom>
          <a:noFill/>
        </p:spPr>
      </p:pic>
      <p:sp>
        <p:nvSpPr>
          <p:cNvPr id="3" name="Выгнутая влево стрелка 2">
            <a:hlinkClick r:id="rId3" action="ppaction://hlinksldjump"/>
          </p:cNvPr>
          <p:cNvSpPr/>
          <p:nvPr/>
        </p:nvSpPr>
        <p:spPr>
          <a:xfrm>
            <a:off x="1785918" y="585789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007.radikal.ru/i301/1103/95/e8a5d238d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22530" name="Picture 2" descr="http://i039.radikal.ru/1103/e2/e0feae048a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sp>
        <p:nvSpPr>
          <p:cNvPr id="4" name="Выгнутая влево стрелка 3">
            <a:hlinkClick r:id="rId4" action="ppaction://hlinksldjump"/>
          </p:cNvPr>
          <p:cNvSpPr/>
          <p:nvPr/>
        </p:nvSpPr>
        <p:spPr>
          <a:xfrm>
            <a:off x="3643306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49.radikal.ru/i126/1103/f8/2185052d2b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28676" name="Picture 4" descr="http://s59.radikal.ru/i165/1103/3b/1c6038fa6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5"/>
            <a:ext cx="4762500" cy="3571875"/>
          </a:xfrm>
          <a:prstGeom prst="rect">
            <a:avLst/>
          </a:prstGeom>
          <a:noFill/>
        </p:spPr>
      </p:pic>
      <p:sp>
        <p:nvSpPr>
          <p:cNvPr id="4" name="Выгнутая влево стрелка 3">
            <a:hlinkClick r:id="rId4" action="ppaction://hlinksldjump"/>
          </p:cNvPr>
          <p:cNvSpPr/>
          <p:nvPr/>
        </p:nvSpPr>
        <p:spPr>
          <a:xfrm>
            <a:off x="3643306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500174"/>
            <a:ext cx="5910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Схемы взяты на сайте:  </a:t>
            </a:r>
            <a:r>
              <a:rPr lang="en-US" dirty="0" smtClean="0"/>
              <a:t>http://idi-k-nam.ru/post198562812/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5286412"/>
          </a:xfrm>
        </p:spPr>
        <p:txBody>
          <a:bodyPr numCol="2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sldjump"/>
              </a:rPr>
              <a:t>Птицы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Насекомые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 action="ppaction://hlinksldjump"/>
              </a:rPr>
              <a:t>Овощи, фрукты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 action="ppaction://hlinksldjump"/>
              </a:rPr>
              <a:t>Животные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 action="ppaction://hlinksldjump"/>
              </a:rPr>
              <a:t>Деревья, цветы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 action="ppaction://hlinksldjump"/>
              </a:rPr>
              <a:t>Мебель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8" action="ppaction://hlinksldjump"/>
              </a:rPr>
              <a:t>Здания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9" action="ppaction://hlinksldjump"/>
              </a:rPr>
              <a:t>Техника для дома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0" action="ppaction://hlinksldjump"/>
              </a:rPr>
              <a:t>Посуда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i021.radikal.ru/1101/c6/2343642274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8198" name="Picture 6" descr="http://s007.radikal.ru/i301/1101/2d/8b462c2fdb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45.radikal.ru/i109/1101/a4/39f7ad79e7b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785769"/>
            <a:ext cx="7500990" cy="56257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648866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Выход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8.radikal.ru/i306/1101/2b/8fde67486c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6148" name="Picture 4" descr="http://i003.radikal.ru/1101/5d/b4937a21fa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sp>
        <p:nvSpPr>
          <p:cNvPr id="4" name="Выгнутая влево стрелка 3">
            <a:hlinkClick r:id="rId4" action="ppaction://hlinksldjump"/>
          </p:cNvPr>
          <p:cNvSpPr/>
          <p:nvPr/>
        </p:nvSpPr>
        <p:spPr>
          <a:xfrm>
            <a:off x="3643306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05.radikal.ru/i211/1101/67/b710f4ac1b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3536157"/>
          </a:xfrm>
          <a:prstGeom prst="rect">
            <a:avLst/>
          </a:prstGeom>
          <a:noFill/>
        </p:spPr>
      </p:pic>
      <p:pic>
        <p:nvPicPr>
          <p:cNvPr id="5124" name="Picture 4" descr="http://s42.radikal.ru/i097/1101/67/f309c7538b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sp>
        <p:nvSpPr>
          <p:cNvPr id="4" name="Выгнутая влево стрелка 3">
            <a:hlinkClick r:id="rId4" action="ppaction://hlinksldjump"/>
          </p:cNvPr>
          <p:cNvSpPr/>
          <p:nvPr/>
        </p:nvSpPr>
        <p:spPr>
          <a:xfrm>
            <a:off x="5508104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010.radikal.ru/i313/1101/65/9236e9e74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  <p:pic>
        <p:nvPicPr>
          <p:cNvPr id="4100" name="Picture 4" descr="http://s16.radikal.ru/i190/1101/16/99c51630c5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001.radikal.ru/i193/1101/f1/9772bd3edc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953267" cy="5214950"/>
          </a:xfrm>
          <a:prstGeom prst="rect">
            <a:avLst/>
          </a:prstGeom>
          <a:noFill/>
        </p:spPr>
      </p:pic>
      <p:sp>
        <p:nvSpPr>
          <p:cNvPr id="3" name="Выгнутая влево стрелка 2">
            <a:hlinkClick r:id="rId3" action="ppaction://hlinksldjump"/>
          </p:cNvPr>
          <p:cNvSpPr/>
          <p:nvPr/>
        </p:nvSpPr>
        <p:spPr>
          <a:xfrm>
            <a:off x="1714480" y="6072182"/>
            <a:ext cx="357190" cy="7858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016.radikal.ru/i334/1101/24/f5b2fbfdc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02"/>
            <a:ext cx="4762500" cy="3571875"/>
          </a:xfrm>
          <a:prstGeom prst="rect">
            <a:avLst/>
          </a:prstGeom>
          <a:noFill/>
        </p:spPr>
      </p:pic>
      <p:pic>
        <p:nvPicPr>
          <p:cNvPr id="2052" name="Picture 4" descr="http://s60.radikal.ru/i168/1101/1a/650686c82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</p:spPr>
      </p:pic>
      <p:pic>
        <p:nvPicPr>
          <p:cNvPr id="2050" name="Picture 2" descr="http://i036.radikal.ru/1101/c7/8e030c1df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</TotalTime>
  <Words>43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Составление рассказа по  опорной схеме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Составление рассказа по  опорной схеме</dc:title>
  <dc:creator>Admin</dc:creator>
  <cp:lastModifiedBy>Admin</cp:lastModifiedBy>
  <cp:revision>7</cp:revision>
  <dcterms:created xsi:type="dcterms:W3CDTF">2015-03-01T17:14:05Z</dcterms:created>
  <dcterms:modified xsi:type="dcterms:W3CDTF">2015-04-28T14:03:18Z</dcterms:modified>
</cp:coreProperties>
</file>