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74d99_69ec8fea_XXL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9144000" cy="1828800"/>
          </a:xfrm>
          <a:prstGeom prst="rect">
            <a:avLst/>
          </a:prstGeom>
        </p:spPr>
      </p:pic>
      <p:pic>
        <p:nvPicPr>
          <p:cNvPr id="10" name="Рисунок 9" descr="0_74d99_69ec8fea_XXL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-387424"/>
            <a:ext cx="9144000" cy="1828800"/>
          </a:xfrm>
          <a:prstGeom prst="rect">
            <a:avLst/>
          </a:prstGeom>
        </p:spPr>
      </p:pic>
      <p:pic>
        <p:nvPicPr>
          <p:cNvPr id="8" name="Рисунок 7" descr="0_74d99_69ec8fea_XXL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3212976"/>
            <a:ext cx="9144000" cy="1828800"/>
          </a:xfrm>
          <a:prstGeom prst="rect">
            <a:avLst/>
          </a:prstGeom>
        </p:spPr>
      </p:pic>
      <p:pic>
        <p:nvPicPr>
          <p:cNvPr id="7" name="Рисунок 6" descr="0_74d99_69ec8fea_XXL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98DC7-4977-4DD1-B472-CBE4F2EF3C11}" type="datetimeFigureOut">
              <a:rPr lang="ru-RU" smtClean="0"/>
              <a:pPr/>
              <a:t>19.10.2013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E1C76-5F16-459B-A501-F688BFFC13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71479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Муниципальное бюджетное дошкольное образовательное учреждение комбинированного вида «Детский сад №39 «Сказка» города Кызыла Республики Тыва.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00174"/>
            <a:ext cx="6400800" cy="5072098"/>
          </a:xfrm>
        </p:spPr>
        <p:txBody>
          <a:bodyPr>
            <a:normAutofit lnSpcReduction="10000"/>
          </a:bodyPr>
          <a:lstStyle/>
          <a:p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Экологический проект "Лекарственные растения" </a:t>
            </a:r>
          </a:p>
          <a:p>
            <a:r>
              <a:rPr lang="ru-RU" sz="31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(краткосрочный)</a:t>
            </a:r>
            <a:endParaRPr lang="ru-RU" sz="3100" dirty="0" smtClean="0">
              <a:solidFill>
                <a:srgbClr val="00B0F0"/>
              </a:solidFill>
            </a:endParaRP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Подготовила  Старший воспитатель: </a:t>
            </a:r>
            <a:r>
              <a:rPr lang="ru-RU" sz="1800" b="1" dirty="0" err="1" smtClean="0">
                <a:solidFill>
                  <a:srgbClr val="002060"/>
                </a:solidFill>
              </a:rPr>
              <a:t>Воротникова</a:t>
            </a:r>
            <a:r>
              <a:rPr lang="ru-RU" sz="1800" b="1" dirty="0" smtClean="0">
                <a:solidFill>
                  <a:srgbClr val="002060"/>
                </a:solidFill>
              </a:rPr>
              <a:t> Т.Г.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Desktop\лек раст\1280410031_b065423cd6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928934"/>
            <a:ext cx="228601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85738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Итог проекта: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•    </a:t>
            </a:r>
            <a:r>
              <a:rPr lang="ru-RU" sz="2000" dirty="0" smtClean="0">
                <a:solidFill>
                  <a:srgbClr val="C00000"/>
                </a:solidFill>
              </a:rPr>
              <a:t>Оформление альбома «Наши зелёные помощники» с детскими рисунками и сказками;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•    Викторина для детей и родителей «Целебное лукошко»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2000240"/>
            <a:ext cx="6929486" cy="46434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Admin\Desktop\лек раст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00240"/>
            <a:ext cx="692948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42983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работу на проекте!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1071546"/>
            <a:ext cx="6500858" cy="56436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лек раст\lipoviy-ch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071546"/>
            <a:ext cx="6643733" cy="564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5723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Продолжительность проекта: 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месяц</a:t>
            </a:r>
            <a:b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проекта: 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подготовительной группы, педагоги, родители.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14422"/>
            <a:ext cx="6400800" cy="5357850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Цель проекта:</a:t>
            </a:r>
            <a:r>
              <a:rPr lang="ru-RU" sz="2800" dirty="0" smtClean="0">
                <a:solidFill>
                  <a:srgbClr val="C00000"/>
                </a:solidFill>
              </a:rPr>
              <a:t> закрепить представления детей о лекарственных дикорастущих растениях, их ценности для здоровья, правил пользования. Развивать игровое творчество, смекалку. Воспитывать бережное отношение к растениям. Развивать речь: обогащать словарь, побуждать задавать вопросы, составлять рассказы-описания, сказки, загадки.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Задачи:</a:t>
            </a:r>
            <a:r>
              <a:rPr lang="ru-RU" sz="2800" dirty="0" smtClean="0">
                <a:solidFill>
                  <a:srgbClr val="C00000"/>
                </a:solidFill>
              </a:rPr>
              <a:t> воспитывать у детей любознательность, собрать фотографии, картинки с изображением лекарственных растений; загадки, стихи, рассказы о лекарственных растениях. Заинтересовать родителей и привлечь их к совместной деятельности с детьми и педагогами детского сада.</a:t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57174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Подготовительный этап:</a:t>
            </a:r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- составление перспективного плана мероприятий проекта на месяц;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- подборка стихов художественной и энциклопедической литературы о лекарственных растениях;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- подборка иллюстраций лекарственных растений;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- подготовка материала и оборудования: тетради и альбом для оформления результатов наблюдения; оборудование для приготовления чая, посуда для дегустации.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35719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Admin\Desktop\лек раст\1649389258_1-1000x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786058"/>
            <a:ext cx="3286124" cy="3857652"/>
          </a:xfrm>
          <a:prstGeom prst="rect">
            <a:avLst/>
          </a:prstGeom>
          <a:noFill/>
        </p:spPr>
      </p:pic>
      <p:pic>
        <p:nvPicPr>
          <p:cNvPr id="1029" name="Picture 5" descr="C:\Users\Admin\Desktop\лек раст\1257686134_lekarstvennye-rasteniya-ross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643182"/>
            <a:ext cx="3786214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428999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Реализация проекта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1. Занятия познавательного цикла: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•   </a:t>
            </a:r>
            <a:r>
              <a:rPr lang="ru-RU" sz="2000" b="1" dirty="0" smtClean="0"/>
              <a:t> - «Зелёная аптека» беседа о лекарственных растениях.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Цель: </a:t>
            </a:r>
            <a:r>
              <a:rPr lang="ru-RU" sz="2000" dirty="0" smtClean="0"/>
              <a:t>Рассказать детям о том, какую большую пользу приносят человеку лекарственные растения, расширить представления детей о мире растений, познакомить детей о взаимосвязи растительного мира и человека. Познакомить детей с правилами сбора и сушки лекарственных растений. Воспитывать любовь к природе и бережное к ней отношение.</a:t>
            </a:r>
            <a:br>
              <a:rPr lang="ru-RU" sz="2000" dirty="0" smtClean="0"/>
            </a:br>
            <a:r>
              <a:rPr lang="ru-RU" sz="2000" dirty="0" smtClean="0"/>
              <a:t>•   </a:t>
            </a:r>
            <a:r>
              <a:rPr lang="ru-RU" sz="2000" b="1" dirty="0" smtClean="0"/>
              <a:t> - «Друг или враг?» беседа о съедобных и несъедобных растениях.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Цель: </a:t>
            </a:r>
            <a:r>
              <a:rPr lang="ru-RU" sz="2000" dirty="0" smtClean="0"/>
              <a:t>Научить отличать съедобные растения от несъедобных, отличать по внешним признакам, по запаху, строению одно лекарственное растение от другого;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3429000"/>
            <a:ext cx="6786610" cy="32861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лек раст\lekarstvennye-rastenija-detj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429000"/>
            <a:ext cx="3714776" cy="3429000"/>
          </a:xfrm>
          <a:prstGeom prst="rect">
            <a:avLst/>
          </a:prstGeom>
          <a:noFill/>
        </p:spPr>
      </p:pic>
      <p:pic>
        <p:nvPicPr>
          <p:cNvPr id="2051" name="Picture 3" descr="C:\Users\Admin\Desktop\лек раст\Pulsatilla3-520x6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429000"/>
            <a:ext cx="3143272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214685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• </a:t>
            </a:r>
            <a:r>
              <a:rPr lang="ru-RU" sz="2000" b="1" dirty="0" smtClean="0"/>
              <a:t>   «В гостях у бабушки – травницы»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Цель: </a:t>
            </a:r>
            <a:r>
              <a:rPr lang="ru-RU" sz="2000" dirty="0" smtClean="0"/>
              <a:t>развивать познавательную активность детей в процессе формирования представлений о лекарственных растениях, о правилах сбора и хранения. Воспитывать бережное отношение к природе.</a:t>
            </a:r>
            <a:br>
              <a:rPr lang="ru-RU" sz="2000" dirty="0" smtClean="0"/>
            </a:br>
            <a:r>
              <a:rPr lang="ru-RU" sz="2000" dirty="0" smtClean="0"/>
              <a:t>•</a:t>
            </a:r>
            <a:r>
              <a:rPr lang="ru-RU" sz="2000" b="1" dirty="0" smtClean="0"/>
              <a:t>    Экскурсия на луг «Наш верный друг – подорожник»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Цель: </a:t>
            </a:r>
            <a:r>
              <a:rPr lang="ru-RU" sz="2000" dirty="0" smtClean="0"/>
              <a:t>познакомить детей с природным окружением нашего города; рассказать о многообразии трав произрастающих в наших лесах, лугах; познакомить детей с лекарственным растением – подорожником, с его внешним строением; рассказать о том, какую пользу приносит это растение человеку; какие условия необходимы подорожнику, для того чтобы он рос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143248"/>
            <a:ext cx="7000924" cy="35719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лек раст\071010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143248"/>
            <a:ext cx="4214842" cy="3571900"/>
          </a:xfrm>
          <a:prstGeom prst="rect">
            <a:avLst/>
          </a:prstGeom>
          <a:noFill/>
        </p:spPr>
      </p:pic>
      <p:pic>
        <p:nvPicPr>
          <p:cNvPr id="3076" name="Picture 4" descr="C:\Users\Admin\Desktop\лек раст\0a195f5500da3b1d53688cc5ffc0028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143248"/>
            <a:ext cx="3000396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14311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2. Чтение литературы: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•    А. </a:t>
            </a:r>
            <a:r>
              <a:rPr lang="ru-RU" sz="2000" dirty="0" err="1" smtClean="0"/>
              <a:t>Онегов</a:t>
            </a:r>
            <a:r>
              <a:rPr lang="ru-RU" sz="2000" dirty="0" smtClean="0"/>
              <a:t> «Тропинка полевая»;</a:t>
            </a:r>
            <a:br>
              <a:rPr lang="ru-RU" sz="2000" dirty="0" smtClean="0"/>
            </a:br>
            <a:r>
              <a:rPr lang="ru-RU" sz="2000" dirty="0" smtClean="0"/>
              <a:t>•    Н. Павлова «Загадки цветов»;</a:t>
            </a:r>
            <a:br>
              <a:rPr lang="ru-RU" sz="2000" dirty="0" smtClean="0"/>
            </a:br>
            <a:r>
              <a:rPr lang="ru-RU" sz="2000" dirty="0" smtClean="0"/>
              <a:t>•    А. Плешаков «Зелёные страницы»</a:t>
            </a:r>
            <a:br>
              <a:rPr lang="ru-RU" sz="2000" dirty="0" smtClean="0"/>
            </a:br>
            <a:r>
              <a:rPr lang="ru-RU" sz="2000" dirty="0" smtClean="0"/>
              <a:t>•    А. Стрижев «Огород на опушке» (чтение отрывков из рассказа);</a:t>
            </a:r>
            <a:br>
              <a:rPr lang="ru-RU" sz="2000" dirty="0" smtClean="0"/>
            </a:br>
            <a:r>
              <a:rPr lang="ru-RU" sz="2000" dirty="0" smtClean="0"/>
              <a:t>•    Заучивание загадок и стихов о растениях.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2071678"/>
            <a:ext cx="6643734" cy="4572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лек раст\v-trave-sidel-kuznech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00240"/>
            <a:ext cx="6929485" cy="485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60045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3. Игровая деятельность: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•    Дидактическая игра «Узнай растение» 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Цель: </a:t>
            </a:r>
            <a:r>
              <a:rPr lang="ru-RU" sz="2000" dirty="0" smtClean="0"/>
              <a:t>упражнять в умении распознавать растение по его частям, по строению, по запаху.</a:t>
            </a:r>
            <a:br>
              <a:rPr lang="ru-RU" sz="2000" dirty="0" smtClean="0"/>
            </a:br>
            <a:r>
              <a:rPr lang="ru-RU" sz="2000" dirty="0" smtClean="0"/>
              <a:t>•    Дидактическое упражнение «Определи по запаху»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Цель: </a:t>
            </a:r>
            <a:r>
              <a:rPr lang="ru-RU" sz="2000" dirty="0" smtClean="0"/>
              <a:t>упражнять детей узнавать лекарственное растение по запаху, закреплять знания о лекарственных растениях.</a:t>
            </a:r>
            <a:br>
              <a:rPr lang="ru-RU" sz="2000" dirty="0" smtClean="0"/>
            </a:br>
            <a:r>
              <a:rPr lang="ru-RU" sz="2000" dirty="0" smtClean="0"/>
              <a:t>•    Дидактическая игра «Вершки-корешки»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Цель: </a:t>
            </a:r>
            <a:r>
              <a:rPr lang="ru-RU" sz="2000" dirty="0" smtClean="0"/>
              <a:t>в игре познакомить детей с тем, какие части дикорастущих съедобных трав используются в пищу.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3214686"/>
            <a:ext cx="7072362" cy="35004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лек раст\cREwBTdqbR-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214686"/>
            <a:ext cx="6024578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35756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4. Занятия по </a:t>
            </a:r>
            <a:r>
              <a:rPr lang="ru-RU" sz="2000" b="1" dirty="0" err="1" smtClean="0">
                <a:solidFill>
                  <a:srgbClr val="FF0000"/>
                </a:solidFill>
              </a:rPr>
              <a:t>изодеятельности</a:t>
            </a:r>
            <a:r>
              <a:rPr lang="ru-RU" sz="2000" b="1" dirty="0" smtClean="0">
                <a:solidFill>
                  <a:srgbClr val="FF0000"/>
                </a:solidFill>
              </a:rPr>
              <a:t>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•    «Одуванчик» - объёмная аппликация.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Цель: </a:t>
            </a:r>
            <a:r>
              <a:rPr lang="ru-RU" sz="2000" dirty="0" smtClean="0"/>
              <a:t>учить детей передавать характерные особенности одуванчиков: жёлтые, пушистые цветы, удлинённые, зубчатые, зелёные листья.</a:t>
            </a:r>
            <a:br>
              <a:rPr lang="ru-RU" sz="2000" dirty="0" smtClean="0"/>
            </a:br>
            <a:r>
              <a:rPr lang="ru-RU" sz="2000" dirty="0" smtClean="0"/>
              <a:t>•    «На лугу» - рисование.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Цель: </a:t>
            </a:r>
            <a:r>
              <a:rPr lang="ru-RU" sz="2000" dirty="0" smtClean="0"/>
              <a:t>учить детей передавать в рисунке впечатления от экскурсии на луг.</a:t>
            </a:r>
            <a:br>
              <a:rPr lang="ru-RU" sz="2000" dirty="0" smtClean="0"/>
            </a:br>
            <a:r>
              <a:rPr lang="ru-RU" sz="2000" dirty="0" smtClean="0"/>
              <a:t>•    «Наш друг – подорожник» - рисование.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Цель: </a:t>
            </a:r>
            <a:r>
              <a:rPr lang="ru-RU" sz="2000" dirty="0" smtClean="0"/>
              <a:t>учить детей передавать в рисунки характерные особенности данного растения: большие, широкие зелёные листья с белыми прожилками и ровными краями. Закрепить знания детей о лекарственных свойствах подорожника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3286124"/>
            <a:ext cx="5857916" cy="34290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лек раст\dscf0044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214686"/>
            <a:ext cx="6858048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928825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5. Совместная деятельность с детьми и родителями: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70C0"/>
                </a:solidFill>
              </a:rPr>
              <a:t>•    Сбор фотографий и иллюстраций лекарственных растений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•    Составление творческих рассказов и сказок о лекарственных растениях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•    Беседа за круглым столом «Самый полезный чай!» и дегустация лекарственных растительных чаёв.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1928802"/>
            <a:ext cx="6929486" cy="47863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лек раст\9386479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928802"/>
            <a:ext cx="7000924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129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бюджетное дошкольное образовательное учреждение комбинированного вида «Детский сад №39 «Сказка» города Кызыла Республики Тыва.</vt:lpstr>
      <vt:lpstr>Продолжительность проекта: 1 месяц Участники проекта: дети подготовительной группы, педагоги, родители.</vt:lpstr>
      <vt:lpstr>Подготовительный этап: - составление перспективного плана мероприятий проекта на месяц; - подборка стихов художественной и энциклопедической литературы о лекарственных растениях; - подборка иллюстраций лекарственных растений; - подготовка материала и оборудования: тетради и альбом для оформления результатов наблюдения; оборудование для приготовления чая, посуда для дегустации.</vt:lpstr>
      <vt:lpstr>Реализация проекта 1. Занятия познавательного цикла: •    - «Зелёная аптека» беседа о лекарственных растениях. Цель: Рассказать детям о том, какую большую пользу приносят человеку лекарственные растения, расширить представления детей о мире растений, познакомить детей о взаимосвязи растительного мира и человека. Познакомить детей с правилами сбора и сушки лекарственных растений. Воспитывать любовь к природе и бережное к ней отношение. •    - «Друг или враг?» беседа о съедобных и несъедобных растениях. Цель: Научить отличать съедобные растения от несъедобных, отличать по внешним признакам, по запаху, строению одно лекарственное растение от другого;</vt:lpstr>
      <vt:lpstr>•    «В гостях у бабушки – травницы» Цель: развивать познавательную активность детей в процессе формирования представлений о лекарственных растениях, о правилах сбора и хранения. Воспитывать бережное отношение к природе. •    Экскурсия на луг «Наш верный друг – подорожник» Цель: познакомить детей с природным окружением нашего города; рассказать о многообразии трав произрастающих в наших лесах, лугах; познакомить детей с лекарственным растением – подорожником, с его внешним строением; рассказать о том, какую пользу приносит это растение человеку; какие условия необходимы подорожнику, для того чтобы он рос</vt:lpstr>
      <vt:lpstr>2. Чтение литературы: •    А. Онегов «Тропинка полевая»; •    Н. Павлова «Загадки цветов»; •    А. Плешаков «Зелёные страницы» •    А. Стрижев «Огород на опушке» (чтение отрывков из рассказа); •    Заучивание загадок и стихов о растениях.</vt:lpstr>
      <vt:lpstr>3. Игровая деятельность: •    Дидактическая игра «Узнай растение»  Цель: упражнять в умении распознавать растение по его частям, по строению, по запаху. •    Дидактическое упражнение «Определи по запаху» Цель: упражнять детей узнавать лекарственное растение по запаху, закреплять знания о лекарственных растениях. •    Дидактическая игра «Вершки-корешки» Цель: в игре познакомить детей с тем, какие части дикорастущих съедобных трав используются в пищу. </vt:lpstr>
      <vt:lpstr>4. Занятия по изодеятельности: •    «Одуванчик» - объёмная аппликация. Цель: учить детей передавать характерные особенности одуванчиков: жёлтые, пушистые цветы, удлинённые, зубчатые, зелёные листья. •    «На лугу» - рисование. Цель: учить детей передавать в рисунке впечатления от экскурсии на луг. •    «Наш друг – подорожник» - рисование. Цель: учить детей передавать в рисунки характерные особенности данного растения: большие, широкие зелёные листья с белыми прожилками и ровными краями. Закрепить знания детей о лекарственных свойствах подорожника</vt:lpstr>
      <vt:lpstr>5. Совместная деятельность с детьми и родителями: •    Сбор фотографий и иллюстраций лекарственных растений •    Составление творческих рассказов и сказок о лекарственных растениях •    Беседа за круглым столом «Самый полезный чай!» и дегустация лекарственных растительных чаёв. </vt:lpstr>
      <vt:lpstr>Итог проекта: •    Оформление альбома «Наши зелёные помощники» с детскими рисунками и сказками; •    Викторина для детей и родителей «Целебное лукошко»</vt:lpstr>
      <vt:lpstr>Спасибо за работу на проекте!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Admin</cp:lastModifiedBy>
  <cp:revision>12</cp:revision>
  <dcterms:created xsi:type="dcterms:W3CDTF">2012-02-13T15:21:59Z</dcterms:created>
  <dcterms:modified xsi:type="dcterms:W3CDTF">2013-10-19T12:18:23Z</dcterms:modified>
</cp:coreProperties>
</file>