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7200"/>
            <a:ext cx="58701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Цель урока: познакомиться с видами речи.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0"/>
            <a:ext cx="24955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31330">
            <a:off x="3438525" y="2452688"/>
            <a:ext cx="22669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667000"/>
            <a:ext cx="22669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886200"/>
            <a:ext cx="24479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Каллиграфическая минутка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Выполнение упражнений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Орфографическая минутка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Знакомство с видами речи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Фонетическая минутка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Каллиграфическая минутка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Орфографическая минутка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Фонетическая минутка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Знакомство с видами речи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Выполнение упражнений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15811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685800"/>
            <a:ext cx="2133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590800"/>
            <a:ext cx="2066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505200"/>
            <a:ext cx="1790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0"/>
            <a:ext cx="7924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Говори спокойно, ясно и по делу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Говори по очереди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Принимая или  отвергая идею, будь </a:t>
            </a:r>
            <a:r>
              <a:rPr lang="ru-RU" sz="4000" b="1" dirty="0" smtClean="0"/>
              <a:t>вежлив</a:t>
            </a:r>
            <a:r>
              <a:rPr lang="ru-RU" sz="4000" b="1" dirty="0" smtClean="0"/>
              <a:t>, помни, </a:t>
            </a:r>
            <a:r>
              <a:rPr lang="ru-RU" sz="4000" b="1" dirty="0" smtClean="0"/>
              <a:t>что каждый </a:t>
            </a:r>
            <a:r>
              <a:rPr lang="ru-RU" sz="4000" b="1" dirty="0" smtClean="0"/>
              <a:t>имеет </a:t>
            </a:r>
            <a:r>
              <a:rPr lang="ru-RU" sz="4000" b="1" dirty="0" smtClean="0"/>
              <a:t>право </a:t>
            </a:r>
            <a:r>
              <a:rPr lang="ru-RU" sz="4000" b="1" dirty="0" smtClean="0"/>
              <a:t>на ошибку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Обращайся </a:t>
            </a:r>
            <a:r>
              <a:rPr lang="ru-RU" sz="4000" b="1" dirty="0" smtClean="0"/>
              <a:t>к другу по имени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43910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57400" y="5181600"/>
            <a:ext cx="3065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Вертишейка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62000"/>
            <a:ext cx="514144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0" y="4495800"/>
            <a:ext cx="3055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горихвостка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5410200" cy="38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5029200"/>
            <a:ext cx="2727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зимородок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762000"/>
            <a:ext cx="3990975" cy="327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86200" y="4648200"/>
            <a:ext cx="1693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нырок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67</Words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2015-04-28T16:27:24Z</dcterms:created>
  <dcterms:modified xsi:type="dcterms:W3CDTF">2015-04-28T16:45:27Z</dcterms:modified>
</cp:coreProperties>
</file>