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для детей старшего дошкольного возраста по теме «Краски весны»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Составили:</a:t>
            </a:r>
          </a:p>
          <a:p>
            <a:r>
              <a:rPr lang="ru-RU" dirty="0" err="1" smtClean="0"/>
              <a:t>Асекретова</a:t>
            </a:r>
            <a:r>
              <a:rPr lang="ru-RU" dirty="0" smtClean="0"/>
              <a:t> О.В., воспитатель 1 кв. категории, </a:t>
            </a:r>
          </a:p>
          <a:p>
            <a:r>
              <a:rPr lang="ru-RU" dirty="0" smtClean="0"/>
              <a:t>Никитюк С.Г., воспитатель 1 кв. категории.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Экскурсии: по участку детского сада, в </a:t>
            </a:r>
            <a:r>
              <a:rPr lang="ru-RU" dirty="0" smtClean="0"/>
              <a:t>весенний </a:t>
            </a:r>
            <a:r>
              <a:rPr lang="ru-RU" dirty="0"/>
              <a:t>парк с родителями.</a:t>
            </a:r>
          </a:p>
          <a:p>
            <a:r>
              <a:rPr lang="ru-RU" dirty="0"/>
              <a:t>Д/и "Загадай, мы отгадаем", "С какой ветки детки? ", "Найди лист такой, как покажу".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5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Чтение художественной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Н. Сладков «Март»; «Апрель»; «Май».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Ладонщиков</a:t>
            </a:r>
            <a:r>
              <a:rPr lang="ru-RU" dirty="0" smtClean="0"/>
              <a:t> «Медведь проснулся»</a:t>
            </a:r>
          </a:p>
          <a:p>
            <a:r>
              <a:rPr lang="ru-RU" dirty="0" smtClean="0"/>
              <a:t>Н.А. Толстой «Вот уж снег…»; В. Жуковский «Приход весны»; С. Есенин «Черемуха душистая»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77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Беседа с детьми</a:t>
            </a:r>
          </a:p>
          <a:p>
            <a:r>
              <a:rPr lang="ru-RU" dirty="0"/>
              <a:t>«Почему могут быть опасны старые засохшие деревья? »</a:t>
            </a:r>
          </a:p>
          <a:p>
            <a:r>
              <a:rPr lang="ru-RU" dirty="0"/>
              <a:t>«Почему опасно бегать с палками? 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32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Физкультура.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Физкультминутки: «Пришла весна», «Что бывает весной», «Цветы». </a:t>
            </a:r>
          </a:p>
          <a:p>
            <a:r>
              <a:rPr lang="ru-RU" dirty="0" smtClean="0"/>
              <a:t>Подвижные </a:t>
            </a:r>
            <a:r>
              <a:rPr lang="ru-RU" dirty="0"/>
              <a:t>игры</a:t>
            </a:r>
            <a:r>
              <a:rPr lang="ru-RU" dirty="0" smtClean="0"/>
              <a:t>: «Краски», «Цветы», «Через ручеек», «Подснежник», «Весна идет».</a:t>
            </a:r>
          </a:p>
          <a:p>
            <a:r>
              <a:rPr lang="ru-RU" dirty="0" smtClean="0"/>
              <a:t>Пальчиковые игры: «Цветок», «Каждый бутончик», «Цветы».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96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 Рисование - </a:t>
            </a:r>
            <a:r>
              <a:rPr lang="ru-RU" dirty="0" smtClean="0"/>
              <a:t> «Подснежники», «Ветка Вербы», «Мать-и-мачеха»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Лепка </a:t>
            </a:r>
            <a:r>
              <a:rPr lang="ru-RU" dirty="0" smtClean="0"/>
              <a:t>– «Мать-и-мачеха».</a:t>
            </a:r>
            <a:endParaRPr lang="ru-RU" dirty="0"/>
          </a:p>
          <a:p>
            <a:r>
              <a:rPr lang="ru-RU" dirty="0"/>
              <a:t>Аппликация -  </a:t>
            </a:r>
            <a:r>
              <a:rPr lang="ru-RU" dirty="0" smtClean="0"/>
              <a:t>«Подснежники», «Ветка Вербы», «Мать-и-мачеха».</a:t>
            </a:r>
          </a:p>
          <a:p>
            <a:r>
              <a:rPr lang="ru-RU" dirty="0" smtClean="0"/>
              <a:t>коллективная работа</a:t>
            </a:r>
            <a:r>
              <a:rPr lang="ru-RU" dirty="0"/>
              <a:t> </a:t>
            </a:r>
            <a:r>
              <a:rPr lang="ru-RU" dirty="0" smtClean="0"/>
              <a:t>«День птиц», «Первоцветы».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92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семьей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Выставка книг о деревьях и кустарниках.  </a:t>
            </a:r>
          </a:p>
          <a:p>
            <a:r>
              <a:rPr lang="ru-RU" dirty="0"/>
              <a:t>Конкурс совместных работ детей и </a:t>
            </a:r>
            <a:r>
              <a:rPr lang="ru-RU" dirty="0" smtClean="0"/>
              <a:t>родителей: Весенний вернисаж.</a:t>
            </a:r>
          </a:p>
          <a:p>
            <a:r>
              <a:rPr lang="ru-RU" dirty="0" smtClean="0"/>
              <a:t>Консультация </a:t>
            </a:r>
            <a:r>
              <a:rPr lang="ru-RU" dirty="0"/>
              <a:t>«Как провести с ребёнком </a:t>
            </a:r>
            <a:r>
              <a:rPr lang="ru-RU" dirty="0" smtClean="0"/>
              <a:t> день весной».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3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этап. Заключительная часть. </a:t>
            </a:r>
            <a:br>
              <a:rPr lang="ru-RU" dirty="0" smtClean="0"/>
            </a:br>
            <a:r>
              <a:rPr lang="ru-RU" dirty="0" smtClean="0"/>
              <a:t>Реализация проекта.</a:t>
            </a:r>
            <a:endParaRPr lang="ru-RU" dirty="0"/>
          </a:p>
        </p:txBody>
      </p:sp>
      <p:pic>
        <p:nvPicPr>
          <p:cNvPr id="1026" name="Picture 2" descr="G:\DCIM\101CANON\IMG_0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1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семьей</a:t>
            </a:r>
            <a:endParaRPr lang="ru-RU" dirty="0"/>
          </a:p>
        </p:txBody>
      </p:sp>
      <p:pic>
        <p:nvPicPr>
          <p:cNvPr id="2050" name="Picture 2" descr="G:\DCIM\101CANON\IMG_09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1CANON\IMG_0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1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Художественно-эстетическое развитие.</a:t>
            </a:r>
          </a:p>
        </p:txBody>
      </p:sp>
      <p:pic>
        <p:nvPicPr>
          <p:cNvPr id="3074" name="Picture 2" descr="G:\DCIM\101CANON\IMG_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1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Ветка вербы</a:t>
            </a:r>
            <a:endParaRPr lang="ru-RU" dirty="0"/>
          </a:p>
        </p:txBody>
      </p:sp>
      <p:pic>
        <p:nvPicPr>
          <p:cNvPr id="4099" name="Picture 3" descr="G:\DCIM\101CANON\IMG_0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1CANON\IMG_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Участники проекта: дети, воспитатели, </a:t>
            </a:r>
            <a:r>
              <a:rPr lang="ru-RU" dirty="0" smtClean="0"/>
              <a:t>родители.</a:t>
            </a:r>
          </a:p>
          <a:p>
            <a:r>
              <a:rPr lang="ru-RU" dirty="0" smtClean="0"/>
              <a:t>Вид </a:t>
            </a:r>
            <a:r>
              <a:rPr lang="ru-RU" dirty="0"/>
              <a:t>проекта: </a:t>
            </a:r>
            <a:r>
              <a:rPr lang="ru-RU" dirty="0" smtClean="0"/>
              <a:t>познавательно-творческий</a:t>
            </a:r>
            <a:r>
              <a:rPr lang="ru-RU" dirty="0"/>
              <a:t>, краткосрочный.</a:t>
            </a:r>
          </a:p>
          <a:p>
            <a:r>
              <a:rPr lang="ru-RU" dirty="0"/>
              <a:t>Продолжительность: с </a:t>
            </a:r>
            <a:r>
              <a:rPr lang="ru-RU" dirty="0" smtClean="0"/>
              <a:t>06.04.15 по 22.04.15.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5122" name="Picture 2" descr="G:\DCIM\101CANON\IMG_0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1CANON\IMG_09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5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Птиц</a:t>
            </a:r>
            <a:endParaRPr lang="ru-RU" dirty="0"/>
          </a:p>
        </p:txBody>
      </p:sp>
      <p:pic>
        <p:nvPicPr>
          <p:cNvPr id="8194" name="Picture 2" descr="G:\DCIM\101CANON\IMG_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0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7170" name="Picture 2" descr="G:\DCIM\101CANON\IMG_0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1CANON\IMG_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1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«Наблюдаем и запоминаем»</a:t>
            </a:r>
          </a:p>
        </p:txBody>
      </p:sp>
      <p:pic>
        <p:nvPicPr>
          <p:cNvPr id="6146" name="Picture 2" descr="G:\DCIM\101CANON\IMG_0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1CANON\IMG_0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70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«Наши игры»</a:t>
            </a:r>
            <a:endParaRPr lang="ru-RU" dirty="0"/>
          </a:p>
        </p:txBody>
      </p:sp>
      <p:pic>
        <p:nvPicPr>
          <p:cNvPr id="9218" name="Picture 2" descr="G:\DCIM\101CANON\IMG_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9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Воспитание </a:t>
            </a:r>
            <a:r>
              <a:rPr lang="ru-RU" dirty="0"/>
              <a:t>бережного отношения к </a:t>
            </a:r>
            <a:r>
              <a:rPr lang="ru-RU" dirty="0" smtClean="0"/>
              <a:t>природе </a:t>
            </a:r>
            <a:r>
              <a:rPr lang="ru-RU" dirty="0"/>
              <a:t>через организацию разных видов деятельности: игровой, познавательной, исследовательской, продуктивной.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      учить устанавливать простейшие связи между условиями наступающего весеннего года и поведением животных, состоянием растительности;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  развивать стремление общаться со сверстниками в процессе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 развивать познавательную активность, мышление, воображение, коммуникативные навыки;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 развивать продуктивную деятельность детей, совершенствовать навыки и умения в рисовании, лепке, аппликации; 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 воспитание творческой инициативы, бережного отношения к окружающей среде.      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детей недостаточно представлений о явлениях природы, о правильном отношении к окружающему миру природы, о взаимодействии с ней, недостаточный словарный запас, чтобы описать красоту окружающего </a:t>
            </a:r>
            <a:r>
              <a:rPr lang="ru-RU" dirty="0" smtClean="0"/>
              <a:t>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 Развитие познавательной деятельности дошкольников в ходе совместной практической деятельности с воспитателем и родителями. </a:t>
            </a:r>
          </a:p>
          <a:p>
            <a:r>
              <a:rPr lang="ru-RU" dirty="0"/>
              <a:t>Расширение кругозора детей и закрепление их знаний о сезонных изменениях в природе в </a:t>
            </a:r>
            <a:r>
              <a:rPr lang="ru-RU" dirty="0" smtClean="0"/>
              <a:t>весенний </a:t>
            </a:r>
            <a:r>
              <a:rPr lang="ru-RU" dirty="0"/>
              <a:t>период. </a:t>
            </a:r>
          </a:p>
          <a:p>
            <a:r>
              <a:rPr lang="ru-RU" dirty="0"/>
              <a:t> Обогащение активного словаря детей эпитетами, образными выражениями, пословицами и поговорками, стихами на </a:t>
            </a:r>
            <a:r>
              <a:rPr lang="ru-RU" dirty="0" smtClean="0"/>
              <a:t>весеннюю </a:t>
            </a:r>
            <a:r>
              <a:rPr lang="ru-RU" dirty="0"/>
              <a:t>тему. </a:t>
            </a:r>
          </a:p>
          <a:p>
            <a:r>
              <a:rPr lang="ru-RU" dirty="0"/>
              <a:t>Развитие связной речи, умения составлять описательные рассказы по картине и повествовательные, опираясь на личный опыт и воспоминания. </a:t>
            </a:r>
          </a:p>
          <a:p>
            <a:r>
              <a:rPr lang="ru-RU" dirty="0"/>
              <a:t> Плодотворный результат по художественному творчеству детей в разных направлениях (рисунки, аппликация, моделирование из бумаги и природных материалов, лепка) .</a:t>
            </a:r>
          </a:p>
          <a:p>
            <a:r>
              <a:rPr lang="ru-RU" dirty="0"/>
              <a:t> Вовлечение родителей в педагогический и творческий процесс работы группы, укрепление заинтересованности в сотрудничестве с детским садом. </a:t>
            </a:r>
          </a:p>
        </p:txBody>
      </p:sp>
    </p:spTree>
    <p:extLst>
      <p:ext uri="{BB962C8B-B14F-4D97-AF65-F5344CB8AC3E}">
        <p14:creationId xmlns:p14="http://schemas.microsoft.com/office/powerpoint/2010/main" val="15169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Подготовительный: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Подбор методической литературы по данной теме; разработка конспектов занятий; подбор детской художественной литературы; подбор настольно – печатных и дидактических игр. 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 Подбор художественной литературы (рассказы и стихотворения </a:t>
            </a:r>
            <a:r>
              <a:rPr lang="ru-RU" dirty="0" smtClean="0"/>
              <a:t>о весенней </a:t>
            </a:r>
            <a:r>
              <a:rPr lang="ru-RU" dirty="0"/>
              <a:t>природе) 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Подбор дидактических пособий, иллюстраций, репродукций на </a:t>
            </a:r>
            <a:r>
              <a:rPr lang="ru-RU" dirty="0" smtClean="0"/>
              <a:t>весеннюю тему. </a:t>
            </a:r>
            <a:endParaRPr lang="ru-RU" dirty="0"/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Подбор аудиозаписей по данной теме. 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/>
              <a:t>Приготовление материалов для художественного творчества (акварель, гуашь, цветные карандаши, восковые мелки, цветная бумага, клей, картон, пластилин и т. д.)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67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 – Основной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Познание. </a:t>
            </a:r>
          </a:p>
          <a:p>
            <a:r>
              <a:rPr lang="ru-RU" dirty="0"/>
              <a:t>Ежедневные наблюдения во время прогулок за сезонными </a:t>
            </a:r>
            <a:r>
              <a:rPr lang="ru-RU" dirty="0" smtClean="0"/>
              <a:t>изменениями. </a:t>
            </a:r>
          </a:p>
          <a:p>
            <a:r>
              <a:rPr lang="ru-RU" dirty="0" smtClean="0"/>
              <a:t>Наблюдения за посадками : лука, рассады цветов и перца.</a:t>
            </a:r>
            <a:endParaRPr lang="ru-RU" dirty="0"/>
          </a:p>
          <a:p>
            <a:r>
              <a:rPr lang="ru-RU" dirty="0"/>
              <a:t>Рассказ воспитателя: </a:t>
            </a:r>
            <a:r>
              <a:rPr lang="ru-RU" dirty="0" smtClean="0"/>
              <a:t>о весне, </a:t>
            </a:r>
            <a:r>
              <a:rPr lang="ru-RU" dirty="0"/>
              <a:t>изменениях происходящих в </a:t>
            </a:r>
            <a:r>
              <a:rPr lang="ru-RU" dirty="0" smtClean="0"/>
              <a:t>природе. </a:t>
            </a:r>
            <a:endParaRPr lang="ru-RU" dirty="0"/>
          </a:p>
          <a:p>
            <a:r>
              <a:rPr lang="ru-RU" dirty="0"/>
              <a:t>Умение составлять описательные рассказы, загадки о деревьях и кустарниках .</a:t>
            </a:r>
          </a:p>
          <a:p>
            <a:r>
              <a:rPr lang="ru-RU" dirty="0"/>
              <a:t>Беседа </a:t>
            </a:r>
            <a:r>
              <a:rPr lang="ru-RU" dirty="0" smtClean="0"/>
              <a:t>«Пришла весна!».</a:t>
            </a:r>
            <a:endParaRPr lang="ru-RU" dirty="0"/>
          </a:p>
          <a:p>
            <a:r>
              <a:rPr lang="ru-RU" dirty="0"/>
              <a:t>Рассматривание: фото, репродукции, иллюстрации.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1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Беседы о: «Настроении и ощущениях, которые возникают во время прогулки в </a:t>
            </a:r>
            <a:r>
              <a:rPr lang="ru-RU" dirty="0" smtClean="0"/>
              <a:t>весеннем </a:t>
            </a:r>
            <a:r>
              <a:rPr lang="ru-RU" dirty="0"/>
              <a:t>парке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о деревьях, их </a:t>
            </a:r>
            <a:r>
              <a:rPr lang="ru-RU" dirty="0" smtClean="0"/>
              <a:t>классификация</a:t>
            </a:r>
            <a:r>
              <a:rPr lang="ru-RU" dirty="0"/>
              <a:t>;</a:t>
            </a:r>
          </a:p>
          <a:p>
            <a:r>
              <a:rPr lang="ru-RU" dirty="0"/>
              <a:t>Ситуативный разговор</a:t>
            </a:r>
            <a:r>
              <a:rPr lang="ru-RU" dirty="0" smtClean="0"/>
              <a:t>: «</a:t>
            </a:r>
            <a:r>
              <a:rPr lang="ru-RU" dirty="0"/>
              <a:t>Как помочь раненому деревцу</a:t>
            </a:r>
            <a:r>
              <a:rPr lang="ru-RU" dirty="0" smtClean="0"/>
              <a:t>?» </a:t>
            </a:r>
            <a:endParaRPr lang="ru-RU" dirty="0"/>
          </a:p>
          <a:p>
            <a:r>
              <a:rPr lang="ru-RU" dirty="0"/>
              <a:t>Д. И. «Что лишнее? » (берёза, дуб, </a:t>
            </a:r>
            <a:r>
              <a:rPr lang="ru-RU" dirty="0" smtClean="0"/>
              <a:t>малина).</a:t>
            </a:r>
            <a:endParaRPr lang="ru-RU" dirty="0"/>
          </a:p>
          <a:p>
            <a:r>
              <a:rPr lang="ru-RU" dirty="0"/>
              <a:t>Подбирать яркие эпитеты для описания деревьев </a:t>
            </a:r>
            <a:r>
              <a:rPr lang="ru-RU" dirty="0" smtClean="0"/>
              <a:t>весной. </a:t>
            </a:r>
            <a:endParaRPr lang="ru-RU" dirty="0"/>
          </a:p>
          <a:p>
            <a:r>
              <a:rPr lang="ru-RU" dirty="0"/>
              <a:t>Рассматривание сюжетных картин: </a:t>
            </a:r>
            <a:r>
              <a:rPr lang="ru-RU" dirty="0" smtClean="0"/>
              <a:t>Саврасов А.К. «Распутица»;  М. </a:t>
            </a:r>
            <a:r>
              <a:rPr lang="ru-RU" dirty="0" err="1" smtClean="0"/>
              <a:t>Пишванова</a:t>
            </a:r>
            <a:r>
              <a:rPr lang="ru-RU" dirty="0" smtClean="0"/>
              <a:t> «Ранняя Весна»</a:t>
            </a:r>
          </a:p>
          <a:p>
            <a:r>
              <a:rPr lang="ru-RU" dirty="0" smtClean="0"/>
              <a:t>Придумывание и отгадывание загадок о весне.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28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667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для детей старшего дошкольного возраста по теме «Краски весны»</vt:lpstr>
      <vt:lpstr>Презентация PowerPoint</vt:lpstr>
      <vt:lpstr>Цель</vt:lpstr>
      <vt:lpstr>Задачи</vt:lpstr>
      <vt:lpstr>Проблема</vt:lpstr>
      <vt:lpstr>Предполагаемый результат</vt:lpstr>
      <vt:lpstr>Этапы проекта</vt:lpstr>
      <vt:lpstr>2 этап – Основной этап.</vt:lpstr>
      <vt:lpstr>Коммуникация</vt:lpstr>
      <vt:lpstr>Социализация</vt:lpstr>
      <vt:lpstr>Чтение художественной литературы</vt:lpstr>
      <vt:lpstr>Безопасность</vt:lpstr>
      <vt:lpstr>Физкультура.</vt:lpstr>
      <vt:lpstr>Художественно-эстетическое развитие</vt:lpstr>
      <vt:lpstr>Взаимодействие с семьей</vt:lpstr>
      <vt:lpstr>3 этап. Заключительная часть.  Реализация проекта.</vt:lpstr>
      <vt:lpstr>Взаимодействие с семьей</vt:lpstr>
      <vt:lpstr>Художественно-эстетическое развитие.</vt:lpstr>
      <vt:lpstr>Ветка вербы</vt:lpstr>
      <vt:lpstr>Подснежники</vt:lpstr>
      <vt:lpstr>День Птиц</vt:lpstr>
      <vt:lpstr>Наше творчество</vt:lpstr>
      <vt:lpstr>«Наблюдаем и запоминаем»</vt:lpstr>
      <vt:lpstr>«Наши игры»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старшего дошкольного возраста по теме «Краски весны»</dc:title>
  <dc:creator>1</dc:creator>
  <cp:lastModifiedBy>1</cp:lastModifiedBy>
  <cp:revision>11</cp:revision>
  <dcterms:created xsi:type="dcterms:W3CDTF">2015-04-05T08:49:08Z</dcterms:created>
  <dcterms:modified xsi:type="dcterms:W3CDTF">2015-04-28T06:22:02Z</dcterms:modified>
</cp:coreProperties>
</file>