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72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63A3A9-3F21-4401-A2F8-89BECCC0978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7F9868-2DC9-423B-B401-FE4DADC9385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34 города Ейска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endParaRPr lang="ru-RU" dirty="0" smtClean="0"/>
          </a:p>
          <a:p>
            <a:pPr marL="36576" indent="0" algn="ctr">
              <a:buNone/>
            </a:pPr>
            <a:endParaRPr lang="ru-RU" dirty="0"/>
          </a:p>
          <a:p>
            <a:pPr marL="36576" indent="0" algn="ctr">
              <a:buNone/>
            </a:pPr>
            <a:endParaRPr lang="ru-RU" dirty="0" smtClean="0"/>
          </a:p>
          <a:p>
            <a:pPr marL="36576" indent="0" algn="ctr">
              <a:buNone/>
            </a:pPr>
            <a:r>
              <a:rPr lang="ru-RU" dirty="0" smtClean="0"/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герои большой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dirty="0" smtClean="0"/>
              <a:t>.»</a:t>
            </a:r>
            <a:endParaRPr lang="ru-RU" dirty="0" smtClean="0"/>
          </a:p>
          <a:p>
            <a:pPr marL="36576" indent="0" algn="ctr">
              <a:buNone/>
            </a:pPr>
            <a:endParaRPr lang="ru-RU" dirty="0"/>
          </a:p>
          <a:p>
            <a:pPr marL="36576" indent="0" algn="ctr">
              <a:buNone/>
            </a:pPr>
            <a:r>
              <a:rPr lang="ru-RU" dirty="0" smtClean="0"/>
              <a:t>Автор: Логунова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3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8-й школы Новокузнецка на ремонте дороги.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7"/>
            <a:ext cx="7416824" cy="48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Домодедовской школы готовят подарки на фронт. 1941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25"/>
            <a:ext cx="8208912" cy="50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колхоза "Белорусский Труженик"  собирают грибы для фронта.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7416824" cy="49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прифронтового села набивают патронные ленты.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913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15-летний разведчик Вова Егоров.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60840" cy="45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калининградских колхозников у землянки, где они жили в оккупацию.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Скоро у них будут новые, настоящие дома. Уже скоро.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3" y="80575"/>
            <a:ext cx="40576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Сталинградские дети за партами.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488832" cy="47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освобождённого Ржева возлагают цветы на могилы бойцов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" y="1587366"/>
            <a:ext cx="7542036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&amp;Tcy;&amp;ocy;&amp;lcy;&amp;softcy;&amp;yacy;&amp;tcy;&amp;tcy;&amp;icy;&amp;ncy;&amp;scy;&amp;kcy;&amp;acy;&amp;yacy; &amp;bcy;&amp;icy;&amp;bcy;&amp;lcy;&amp;icy;&amp;ocy;&amp;tcy;&amp;iecy;&amp;chcy;&amp;ncy;&amp;acy;&amp;yacy; &amp;kcy;&amp;ocy;&amp;rcy;&amp;pcy;&amp;ocy;&amp;rcy;&amp;acy;&amp;tscy;&amp;icy;&amp;yacy; / &amp;Pcy;&amp;ocy;&amp;icy;&amp;scy;&amp;kcy; &amp;pcy;&amp;ocy; &amp;tcy;&amp;iecy;&amp;gcy;&amp;acy;&amp;mcy; / &amp;Vcy;&amp;iecy;&amp;scy;&amp;tcy;&amp;icy;&amp;Tcy;&amp;ocy;&amp;lcy;&amp;softcy;&amp;yacy;&amp;tcy;&amp;tcy;&amp;icy;.&amp;rcy;&amp;f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729316" cy="54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 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 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 Маленькие герои большой войны. Они сражались рядом со старшими - отцами, братьями. 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девчонок.                                                                              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6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37482"/>
            <a:ext cx="6400800" cy="100131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дозоре со старшим товарищем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8640"/>
            <a:ext cx="7994012" cy="44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Самый важный человек на фронте!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5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4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2" y="0"/>
            <a:ext cx="5373266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делают деревянные корпуса для противотанковых мин.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не уйти, пока не подготовишь смену. А из кого её готовить?!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3876"/>
            <a:ext cx="7344816" cy="46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Калининские школьники пишут письма под диктовку раненых бойцов.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0x01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723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282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Муниципальное дошкольное образовательное учреждение  детский сад комбинированного вида № 34 города Ейска  муниципального образования Ейский район </vt:lpstr>
      <vt:lpstr>Презентация PowerPoint</vt:lpstr>
      <vt:lpstr>Презентация PowerPoint</vt:lpstr>
      <vt:lpstr>                     Самый важный человек на фронте!</vt:lpstr>
      <vt:lpstr>Презентация PowerPoint</vt:lpstr>
      <vt:lpstr>Презентация PowerPoint</vt:lpstr>
      <vt:lpstr>Школьники делают деревянные корпуса для противотанковых мин.</vt:lpstr>
      <vt:lpstr>На фронт не уйти, пока не подготовишь смену. А из кого её готовить?!</vt:lpstr>
      <vt:lpstr>Калининские школьники пишут письма под диктовку раненых бойцов.</vt:lpstr>
      <vt:lpstr>Учащиеся 8-й школы Новокузнецка на ремонте дороги.</vt:lpstr>
      <vt:lpstr>Школьники Домодедовской школы готовят подарки на фронт. 1941 г.</vt:lpstr>
      <vt:lpstr>Школьники колхоза "Белорусский Труженик"  собирают грибы для фронта.</vt:lpstr>
      <vt:lpstr>Школьники прифронтового села набивают патронные ленты.</vt:lpstr>
      <vt:lpstr>  15-летний разведчик Вова Егоров.</vt:lpstr>
      <vt:lpstr>Презентация PowerPoint</vt:lpstr>
      <vt:lpstr>Сталинградские дети за партами.</vt:lpstr>
      <vt:lpstr>Дети освобождённого Ржева возлагают цветы на могилы бойцов.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2015-04-14T18:42:36Z</dcterms:created>
  <dcterms:modified xsi:type="dcterms:W3CDTF">2015-04-28T16:55:32Z</dcterms:modified>
  <cp:contentStatus/>
</cp:coreProperties>
</file>