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8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9" r:id="rId22"/>
    <p:sldId id="275" r:id="rId23"/>
    <p:sldId id="276" r:id="rId24"/>
    <p:sldId id="280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3370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4617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764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3034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1382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5623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0597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500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7539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6529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485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9956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3411810"/>
          </a:xfrm>
        </p:spPr>
        <p:txBody>
          <a:bodyPr>
            <a:normAutofit/>
          </a:bodyPr>
          <a:lstStyle/>
          <a:p>
            <a:r>
              <a:rPr lang="ru-RU" dirty="0" smtClean="0"/>
              <a:t>Проект для детей старшего дошкольного возраста на тему:</a:t>
            </a:r>
            <a:br>
              <a:rPr lang="ru-RU" dirty="0" smtClean="0"/>
            </a:br>
            <a:r>
              <a:rPr lang="ru-RU" dirty="0" smtClean="0"/>
              <a:t>«Здоровые зубки – красивая улыбка»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Составили:</a:t>
            </a:r>
          </a:p>
          <a:p>
            <a:r>
              <a:rPr lang="ru-RU" dirty="0" err="1" smtClean="0"/>
              <a:t>Асекретова</a:t>
            </a:r>
            <a:r>
              <a:rPr lang="ru-RU" dirty="0" smtClean="0"/>
              <a:t> О.В., воспитатель 1 кв. категории, Никитюк С.Г., воспитатель 1 кв. категории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43750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Беседы с использованием ИКТ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4" name="Picture 2" descr="G:\зубы\DSC_006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8280920" cy="5188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60946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Дидактические игры</a:t>
            </a:r>
            <a:endParaRPr lang="ru-RU" dirty="0"/>
          </a:p>
        </p:txBody>
      </p:sp>
      <p:pic>
        <p:nvPicPr>
          <p:cNvPr id="3074" name="Picture 2" descr="C:\Users\1\Documents\света\мамай\фотки зубы\IMG_08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94139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Беседа о зубках</a:t>
            </a:r>
            <a:endParaRPr lang="ru-RU" dirty="0"/>
          </a:p>
        </p:txBody>
      </p:sp>
      <p:pic>
        <p:nvPicPr>
          <p:cNvPr id="4098" name="Picture 2" descr="C:\Users\1\Documents\света\мамай\фотки зубы\IMG_08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38386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Опыт с куриным яйцом</a:t>
            </a:r>
            <a:endParaRPr lang="ru-RU" dirty="0"/>
          </a:p>
        </p:txBody>
      </p:sp>
      <p:pic>
        <p:nvPicPr>
          <p:cNvPr id="5122" name="Picture 2" descr="C:\Users\1\Documents\света\мамай\фотки зубы\IMG_08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77538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С/Р/игра «Стоматология»</a:t>
            </a:r>
            <a:endParaRPr lang="ru-RU" dirty="0"/>
          </a:p>
        </p:txBody>
      </p:sp>
      <p:pic>
        <p:nvPicPr>
          <p:cNvPr id="6147" name="Picture 3" descr="C:\Users\1\Documents\света\мамай\фотки зубы\IMG_083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11249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Конструирование из палочек </a:t>
            </a:r>
            <a:r>
              <a:rPr lang="ru-RU" dirty="0" err="1" smtClean="0"/>
              <a:t>Кюизинера</a:t>
            </a:r>
            <a:endParaRPr lang="ru-RU" dirty="0"/>
          </a:p>
        </p:txBody>
      </p:sp>
      <p:pic>
        <p:nvPicPr>
          <p:cNvPr id="7170" name="Picture 2" descr="C:\Users\1\Documents\света\мамай\фотки зубы\IMG_084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9024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Экскурсия в медицинский кабинет</a:t>
            </a:r>
            <a:endParaRPr lang="ru-RU" dirty="0"/>
          </a:p>
        </p:txBody>
      </p:sp>
      <p:pic>
        <p:nvPicPr>
          <p:cNvPr id="8194" name="Picture 2" descr="C:\Users\1\Documents\света\мамай\фотки зубы\IMG_084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99298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Итоговый результат</a:t>
            </a:r>
            <a:endParaRPr lang="ru-RU" dirty="0"/>
          </a:p>
        </p:txBody>
      </p:sp>
      <p:pic>
        <p:nvPicPr>
          <p:cNvPr id="9218" name="Picture 2" descr="C:\Users\1\Documents\света\мамай\фотки зубы\IMG_084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99605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Книжки-малышки</a:t>
            </a:r>
            <a:endParaRPr lang="ru-RU" dirty="0"/>
          </a:p>
        </p:txBody>
      </p:sp>
      <p:pic>
        <p:nvPicPr>
          <p:cNvPr id="10242" name="Picture 2" descr="C:\Users\1\Documents\света\мамай\фотки зубы\IMG_084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25286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Коллаж «Здоровая улыбка»</a:t>
            </a:r>
            <a:endParaRPr lang="ru-RU" dirty="0"/>
          </a:p>
        </p:txBody>
      </p:sp>
      <p:pic>
        <p:nvPicPr>
          <p:cNvPr id="11266" name="Picture 2" descr="C:\Users\1\Documents\света\мамай\фотки зубы\IMG_085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0513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Проблема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Как сохранить зубы  здоровыми, а улыбку красивой?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23278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Коллективная работа</a:t>
            </a:r>
            <a:endParaRPr lang="ru-RU" dirty="0"/>
          </a:p>
        </p:txBody>
      </p:sp>
      <p:pic>
        <p:nvPicPr>
          <p:cNvPr id="12290" name="Picture 2" descr="C:\Users\1\Documents\света\мамай\фотки зубы\IMG_084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64466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01006"/>
          </a:xfrm>
        </p:spPr>
        <p:txBody>
          <a:bodyPr>
            <a:noAutofit/>
          </a:bodyPr>
          <a:lstStyle/>
          <a:p>
            <a:r>
              <a:rPr lang="ru-RU" sz="3600" dirty="0" smtClean="0"/>
              <a:t>«</a:t>
            </a:r>
            <a:r>
              <a:rPr lang="ru-RU" sz="3600" dirty="0" err="1" smtClean="0"/>
              <a:t>Неболей</a:t>
            </a:r>
            <a:r>
              <a:rPr lang="ru-RU" sz="3600" dirty="0" smtClean="0"/>
              <a:t>-ка. Зубы» открытое мероприятие  с родителями и 11 группой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38" name="Picture 2" descr="G:\зубы\DSC_010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196752"/>
            <a:ext cx="8280920" cy="5260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40050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2" name="Picture 2" descr="G:\зубы\DSC_014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280920" cy="6196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36147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386" name="Picture 2" descr="G:\зубы\DSC_0149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12968" cy="6268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61206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82554"/>
          </a:xfrm>
        </p:spPr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6662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дать детям сведения, необходимые для укрепления здоровья; выработать на основе полученных знаний необходимые гигиенические навыки и привычки</a:t>
            </a:r>
          </a:p>
        </p:txBody>
      </p:sp>
    </p:spTree>
    <p:extLst>
      <p:ext uri="{BB962C8B-B14F-4D97-AF65-F5344CB8AC3E}">
        <p14:creationId xmlns:p14="http://schemas.microsoft.com/office/powerpoint/2010/main" val="37046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расширить знания детей о гигиене полости рта, о причинах возникновения кариеса;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r>
              <a:rPr lang="ru-RU" dirty="0"/>
              <a:t>учить правильно и последовательно чистить зубы, пользоваться зубной щеткой;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r>
              <a:rPr lang="ru-RU" dirty="0"/>
              <a:t>воспитывать доброжелательное отношение к посещению стоматологического кабинета, к встрече с врачом-стоматологом;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r>
              <a:rPr lang="ru-RU" dirty="0"/>
              <a:t>воспитывать бережное отношение к своему здоровью.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18128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Тип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Познавательно – творческий, групповой, краткосрочный со 02.02.15 по 13.02.15</a:t>
            </a:r>
          </a:p>
          <a:p>
            <a:r>
              <a:rPr lang="ru-RU" dirty="0" smtClean="0"/>
              <a:t>Участники проекта: дети старшей группы, воспитатели, родители</a:t>
            </a:r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09786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Ожидаемые результаты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ru-RU" dirty="0"/>
              <a:t>Первоначальные навыки самостоятельной поисковой деятельности</a:t>
            </a:r>
            <a:r>
              <a:rPr lang="ru-RU" dirty="0" smtClean="0"/>
              <a:t>.</a:t>
            </a:r>
            <a:endParaRPr lang="ru-RU" dirty="0"/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Сформированные </a:t>
            </a:r>
            <a:r>
              <a:rPr lang="ru-RU" dirty="0"/>
              <a:t>знания детей о зубах и правилах ухода за </a:t>
            </a:r>
            <a:r>
              <a:rPr lang="ru-RU" dirty="0" smtClean="0"/>
              <a:t>ними.</a:t>
            </a:r>
            <a:endParaRPr lang="ru-RU" dirty="0"/>
          </a:p>
          <a:p>
            <a:pPr>
              <a:buFont typeface="Wingdings" pitchFamily="2" charset="2"/>
              <a:buChar char="q"/>
            </a:pPr>
            <a:r>
              <a:rPr lang="ru-RU" dirty="0"/>
              <a:t> </a:t>
            </a:r>
            <a:r>
              <a:rPr lang="ru-RU" dirty="0" smtClean="0"/>
              <a:t>    Консультации  </a:t>
            </a:r>
            <a:r>
              <a:rPr lang="ru-RU" dirty="0"/>
              <a:t>для родителей: </a:t>
            </a:r>
            <a:r>
              <a:rPr lang="ru-RU" dirty="0" smtClean="0"/>
              <a:t>«Пять правил здоровых зубов», «Чтобы не болели зубки», «Гигиена полости рта».</a:t>
            </a:r>
            <a:r>
              <a:rPr lang="ru-RU" dirty="0"/>
              <a:t> </a:t>
            </a:r>
          </a:p>
          <a:p>
            <a:pPr>
              <a:buFont typeface="Wingdings" pitchFamily="2" charset="2"/>
              <a:buChar char="q"/>
            </a:pPr>
            <a:r>
              <a:rPr lang="ru-RU" dirty="0"/>
              <a:t> </a:t>
            </a:r>
            <a:r>
              <a:rPr lang="ru-RU" dirty="0" smtClean="0"/>
              <a:t> Коллаж </a:t>
            </a:r>
            <a:r>
              <a:rPr lang="ru-RU" dirty="0"/>
              <a:t>«Здоровая улыбка</a:t>
            </a:r>
            <a:r>
              <a:rPr lang="ru-RU" dirty="0" smtClean="0"/>
              <a:t>».</a:t>
            </a:r>
            <a:r>
              <a:rPr lang="ru-RU" dirty="0"/>
              <a:t> 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Дидактические </a:t>
            </a:r>
            <a:r>
              <a:rPr lang="ru-RU" dirty="0"/>
              <a:t>игры </a:t>
            </a:r>
            <a:r>
              <a:rPr lang="ru-RU" dirty="0" smtClean="0"/>
              <a:t>: </a:t>
            </a:r>
            <a:r>
              <a:rPr lang="ru-RU" dirty="0"/>
              <a:t>«Собери картинку», </a:t>
            </a:r>
            <a:r>
              <a:rPr lang="ru-RU" dirty="0" smtClean="0"/>
              <a:t>«Полезно – вредно для зубов»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Сюжетно – ролевая игра : «Стоматологическая поликлиника».</a:t>
            </a:r>
            <a:r>
              <a:rPr lang="ru-RU" dirty="0"/>
              <a:t> 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Картотека стихов, загадок, пословиц </a:t>
            </a:r>
            <a:r>
              <a:rPr lang="ru-RU" dirty="0"/>
              <a:t>и </a:t>
            </a:r>
            <a:r>
              <a:rPr lang="ru-RU" dirty="0" smtClean="0"/>
              <a:t>поговорок о </a:t>
            </a:r>
            <a:r>
              <a:rPr lang="ru-RU" dirty="0"/>
              <a:t>зубах.</a:t>
            </a:r>
          </a:p>
          <a:p>
            <a:pPr>
              <a:buFont typeface="Wingdings" pitchFamily="2" charset="2"/>
              <a:buChar char="q"/>
            </a:pPr>
            <a:r>
              <a:rPr lang="ru-RU" dirty="0"/>
              <a:t> </a:t>
            </a:r>
            <a:r>
              <a:rPr lang="ru-RU" dirty="0" smtClean="0"/>
              <a:t>Книга сказок о зубах</a:t>
            </a:r>
            <a:endParaRPr lang="ru-RU" dirty="0"/>
          </a:p>
          <a:p>
            <a:pPr>
              <a:buFont typeface="Wingdings" pitchFamily="2" charset="2"/>
              <a:buChar char="q"/>
            </a:pPr>
            <a:r>
              <a:rPr lang="ru-RU" dirty="0"/>
              <a:t> Книжка-малышка «Сказки про зубы</a:t>
            </a:r>
            <a:r>
              <a:rPr lang="ru-RU" dirty="0" smtClean="0"/>
              <a:t>»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Открытое мероприятие: «</a:t>
            </a:r>
            <a:r>
              <a:rPr lang="ru-RU" dirty="0" err="1" smtClean="0"/>
              <a:t>Неболей</a:t>
            </a:r>
            <a:r>
              <a:rPr lang="ru-RU" dirty="0" smtClean="0"/>
              <a:t>-ка. Зубы»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62701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5072375"/>
              </p:ext>
            </p:extLst>
          </p:nvPr>
        </p:nvGraphicFramePr>
        <p:xfrm>
          <a:off x="179512" y="188640"/>
          <a:ext cx="8856984" cy="609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2328"/>
                <a:gridCol w="2952328"/>
                <a:gridCol w="295232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Речевое развитие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Социально-коммуникативное развитие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Художественно-эстетическое развитие</a:t>
                      </a:r>
                      <a:endParaRPr lang="ru-RU" dirty="0"/>
                    </a:p>
                  </a:txBody>
                  <a:tcPr/>
                </a:tc>
              </a:tr>
              <a:tr h="20379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Чтение художественной литературы: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1.Б.Корнилов «Как от мёда у медведя зубы начали болеть».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2. И. Гурина  «Пять дел перед сном», «Сказка про больные зубки». 3.  В. Коростылёв  «Королева зубная щётка». И др.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Разучивание пословиц и поговорок о зубах.</a:t>
                      </a:r>
                    </a:p>
                    <a:p>
                      <a:endParaRPr lang="ru-RU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д/и «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Собери картинку»,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«Полезно – вредно»;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С/Р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 игра «Стоматологическая поликлиника».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Рисование: «Полезно – Вредно для зубов»,</a:t>
                      </a:r>
                    </a:p>
                    <a:p>
                      <a:r>
                        <a:rPr lang="ru-RU" sz="1400" dirty="0" smtClean="0"/>
                        <a:t>Коллаж: «Здоровая улыбка»;</a:t>
                      </a:r>
                    </a:p>
                    <a:p>
                      <a:r>
                        <a:rPr lang="ru-RU" sz="1400" dirty="0" smtClean="0"/>
                        <a:t>Коллективная работа (Аппликация) 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Физическое развитие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Взаимодействие с родителями и социальными партнерами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Познавательное развитие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Физминутки</a:t>
                      </a:r>
                      <a:r>
                        <a:rPr lang="ru-RU" sz="1400" dirty="0" smtClean="0"/>
                        <a:t>, </a:t>
                      </a:r>
                    </a:p>
                    <a:p>
                      <a:r>
                        <a:rPr lang="ru-RU" sz="1400" dirty="0" smtClean="0"/>
                        <a:t> П/И «Поймай микроб»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Консультации для родителей, </a:t>
                      </a:r>
                    </a:p>
                    <a:p>
                      <a:r>
                        <a:rPr lang="ru-RU" sz="1400" dirty="0" smtClean="0"/>
                        <a:t>Памятка для родителей «Пять правил здоровых зубов», Помощь</a:t>
                      </a:r>
                      <a:r>
                        <a:rPr lang="ru-RU" sz="1400" baseline="0" dirty="0" smtClean="0"/>
                        <a:t> в оформлении фотогазеты, Издание книжек-малышек «Приключения зубика»,</a:t>
                      </a:r>
                    </a:p>
                    <a:p>
                      <a:r>
                        <a:rPr lang="ru-RU" sz="1400" baseline="0" dirty="0" smtClean="0"/>
                        <a:t>Открытое мероприятие  «</a:t>
                      </a:r>
                      <a:r>
                        <a:rPr lang="ru-RU" sz="1400" baseline="0" dirty="0" err="1" smtClean="0"/>
                        <a:t>Неболей</a:t>
                      </a:r>
                      <a:r>
                        <a:rPr lang="ru-RU" sz="1400" baseline="0" dirty="0" smtClean="0"/>
                        <a:t>-ка. Зубы» с 11 группой</a:t>
                      </a:r>
                    </a:p>
                    <a:p>
                      <a:r>
                        <a:rPr lang="ru-RU" sz="1400" baseline="0" dirty="0" smtClean="0"/>
                        <a:t>Экскурсия в </a:t>
                      </a:r>
                      <a:r>
                        <a:rPr lang="ru-RU" sz="1400" baseline="0" dirty="0" err="1" smtClean="0"/>
                        <a:t>мед.кабинет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НОД: «Для чего нужно чистить зубки», Опыт с куриным яйцом, Беседа «Зубки от молочного до постоянного» с использованием ИКТ,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Беседа «Питание и здоровые зубы».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37846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Реализация проекта</a:t>
            </a:r>
            <a:endParaRPr lang="ru-RU" dirty="0"/>
          </a:p>
        </p:txBody>
      </p:sp>
      <p:pic>
        <p:nvPicPr>
          <p:cNvPr id="1026" name="Picture 2" descr="C:\Users\1\Documents\света\мамай\фотки зубы\IMG_08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10932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Передача опыта группе № 11</a:t>
            </a:r>
            <a:endParaRPr lang="ru-RU" dirty="0"/>
          </a:p>
        </p:txBody>
      </p:sp>
      <p:pic>
        <p:nvPicPr>
          <p:cNvPr id="2050" name="Picture 2" descr="C:\Users\1\Documents\света\мамай\фотки зубы\IMG_08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586748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</TotalTime>
  <Words>377</Words>
  <Application>Microsoft Office PowerPoint</Application>
  <PresentationFormat>Экран (4:3)</PresentationFormat>
  <Paragraphs>67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Проект для детей старшего дошкольного возраста на тему: «Здоровые зубки – красивая улыбка»</vt:lpstr>
      <vt:lpstr>Проблема</vt:lpstr>
      <vt:lpstr>Цель</vt:lpstr>
      <vt:lpstr>Задачи</vt:lpstr>
      <vt:lpstr>Тип проекта</vt:lpstr>
      <vt:lpstr>Ожидаемые результаты</vt:lpstr>
      <vt:lpstr>Презентация PowerPoint</vt:lpstr>
      <vt:lpstr>Реализация проекта</vt:lpstr>
      <vt:lpstr>Передача опыта группе № 11</vt:lpstr>
      <vt:lpstr>Беседы с использованием ИКТ</vt:lpstr>
      <vt:lpstr>Дидактические игры</vt:lpstr>
      <vt:lpstr>Беседа о зубках</vt:lpstr>
      <vt:lpstr>Опыт с куриным яйцом</vt:lpstr>
      <vt:lpstr>С/Р/игра «Стоматология»</vt:lpstr>
      <vt:lpstr>Конструирование из палочек Кюизинера</vt:lpstr>
      <vt:lpstr>Экскурсия в медицинский кабинет</vt:lpstr>
      <vt:lpstr>Итоговый результат</vt:lpstr>
      <vt:lpstr>Книжки-малышки</vt:lpstr>
      <vt:lpstr>Коллаж «Здоровая улыбка»</vt:lpstr>
      <vt:lpstr>Коллективная работа</vt:lpstr>
      <vt:lpstr>«Неболей-ка. Зубы» открытое мероприятие  с родителями и 11 группой</vt:lpstr>
      <vt:lpstr>Презентация PowerPoint</vt:lpstr>
      <vt:lpstr>Презентация PowerPoint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13</cp:revision>
  <dcterms:created xsi:type="dcterms:W3CDTF">2015-02-04T11:24:20Z</dcterms:created>
  <dcterms:modified xsi:type="dcterms:W3CDTF">2015-04-28T06:15:28Z</dcterms:modified>
</cp:coreProperties>
</file>