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078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1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582354-C9D5-456B-BD4B-EE4AD5BE6634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00F55-7B66-4F1D-9472-4B8844FB2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763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56CB0-10E8-4BB4-9C33-A87DC6CBFD33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11850-E371-48EE-A502-65F088AF1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491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11850-E371-48EE-A502-65F088AF120F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E561-3EFA-4880-A482-B996C2D3604C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08871-F09A-415E-93A0-0A2EE76EC4C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E561-3EFA-4880-A482-B996C2D3604C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08871-F09A-415E-93A0-0A2EE76EC4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E561-3EFA-4880-A482-B996C2D3604C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08871-F09A-415E-93A0-0A2EE76EC4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E561-3EFA-4880-A482-B996C2D3604C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08871-F09A-415E-93A0-0A2EE76EC4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E561-3EFA-4880-A482-B996C2D3604C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08871-F09A-415E-93A0-0A2EE76EC4C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E561-3EFA-4880-A482-B996C2D3604C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08871-F09A-415E-93A0-0A2EE76EC4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E561-3EFA-4880-A482-B996C2D3604C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08871-F09A-415E-93A0-0A2EE76EC4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E561-3EFA-4880-A482-B996C2D3604C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08871-F09A-415E-93A0-0A2EE76EC4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E561-3EFA-4880-A482-B996C2D3604C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08871-F09A-415E-93A0-0A2EE76EC4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E561-3EFA-4880-A482-B996C2D3604C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08871-F09A-415E-93A0-0A2EE76EC4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E561-3EFA-4880-A482-B996C2D3604C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3E908871-F09A-415E-93A0-0A2EE76EC4C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8FE561-3EFA-4880-A482-B996C2D3604C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908871-F09A-415E-93A0-0A2EE76EC4C2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НАШ ЛЮБИМЫЙ ДЕТСКИЙ САД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user\Desktop\ДЕТИ ГР 1 (3)\Новая папка\DSCN004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8680" y="4283968"/>
            <a:ext cx="5328592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42900" y="467544"/>
            <a:ext cx="6172200" cy="19952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МЫ ВЕСЕЛЫЕ РЕБЯТА, ЛЮБИМ БЕГАТЬ И ИГРАТЬ</a:t>
            </a:r>
            <a:endParaRPr lang="ru-RU" dirty="0"/>
          </a:p>
        </p:txBody>
      </p:sp>
      <p:pic>
        <p:nvPicPr>
          <p:cNvPr id="2050" name="Picture 2" descr="C:\Users\user\Desktop\ДЕТИ ГР 1 (3)\DSCN003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60648" y="3131840"/>
            <a:ext cx="2952328" cy="2271713"/>
          </a:xfrm>
          <a:prstGeom prst="rect">
            <a:avLst/>
          </a:prstGeom>
          <a:noFill/>
        </p:spPr>
      </p:pic>
      <p:pic>
        <p:nvPicPr>
          <p:cNvPr id="11" name="Содержимое 10" descr="DSCN0058.JPG"/>
          <p:cNvPicPr>
            <a:picLocks noGrp="1" noChangeAspect="1"/>
          </p:cNvPicPr>
          <p:nvPr>
            <p:ph sz="half" idx="2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6150" y="3497263"/>
            <a:ext cx="3028950" cy="40386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467544"/>
            <a:ext cx="6172200" cy="19952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 МАССАЖНОЙ ДОРОЖКЕ БЕГУТ НАШИ НОЖКИ</a:t>
            </a:r>
            <a:endParaRPr lang="ru-RU" dirty="0"/>
          </a:p>
        </p:txBody>
      </p:sp>
      <p:pic>
        <p:nvPicPr>
          <p:cNvPr id="3074" name="Picture 2" descr="C:\Users\user\Desktop\ДЕТИ ГР 1 (3)\DSCN007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0648" y="3131840"/>
            <a:ext cx="3028950" cy="2271713"/>
          </a:xfrm>
          <a:prstGeom prst="rect">
            <a:avLst/>
          </a:prstGeom>
          <a:noFill/>
        </p:spPr>
      </p:pic>
      <p:pic>
        <p:nvPicPr>
          <p:cNvPr id="3075" name="Picture 3" descr="C:\Users\user\Desktop\ДЕТИ ГР 1 (3)\DSCN007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86150" y="4716016"/>
            <a:ext cx="3028950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ВОТ ДЕВЧОНКИ,ХОРОШИ!</a:t>
            </a:r>
            <a:endParaRPr lang="ru-RU" dirty="0"/>
          </a:p>
        </p:txBody>
      </p:sp>
      <p:pic>
        <p:nvPicPr>
          <p:cNvPr id="4098" name="Picture 2" descr="C:\Users\user\Desktop\ДЕТИ ГР 1 (3)\DSCN0069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6672" y="4860032"/>
            <a:ext cx="3028950" cy="2736304"/>
          </a:xfrm>
          <a:prstGeom prst="rect">
            <a:avLst/>
          </a:prstGeom>
          <a:noFill/>
        </p:spPr>
      </p:pic>
      <p:pic>
        <p:nvPicPr>
          <p:cNvPr id="4099" name="Picture 3" descr="C:\Users\user\Desktop\ДЕТИ ГР 1 (3)\DSCN006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45024" y="2699792"/>
            <a:ext cx="3028950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НАШИ РЕБЯТА СМЕЛЫЕ И ЛОВКИЕ</a:t>
            </a:r>
            <a:endParaRPr lang="ru-RU" dirty="0"/>
          </a:p>
        </p:txBody>
      </p:sp>
      <p:pic>
        <p:nvPicPr>
          <p:cNvPr id="5122" name="Picture 2" descr="C:\Users\user\Desktop\ДЕТИ ГР 1 (3)\Новая папка\DSCN005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2656" y="3419872"/>
            <a:ext cx="3028950" cy="2271713"/>
          </a:xfrm>
          <a:prstGeom prst="rect">
            <a:avLst/>
          </a:prstGeom>
          <a:noFill/>
        </p:spPr>
      </p:pic>
      <p:pic>
        <p:nvPicPr>
          <p:cNvPr id="5123" name="Picture 3" descr="C:\Users\user\Desktop\ДЕТИ ГР 1 (3)\Новая папка\DSCN005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3016" y="5004048"/>
            <a:ext cx="3028950" cy="22717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МОЙ ВЕСЕЛЫЙ, ЗВОНКИЙ МЯЧ!</a:t>
            </a:r>
            <a:endParaRPr lang="ru-RU" dirty="0"/>
          </a:p>
        </p:txBody>
      </p:sp>
      <p:pic>
        <p:nvPicPr>
          <p:cNvPr id="6146" name="Picture 2" descr="C:\Users\user\Desktop\ДЕТИ ГР 1 (3)\Новая папка\DSCN004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4664" y="3419872"/>
            <a:ext cx="3028950" cy="2271713"/>
          </a:xfrm>
          <a:prstGeom prst="rect">
            <a:avLst/>
          </a:prstGeom>
          <a:noFill/>
        </p:spPr>
      </p:pic>
      <p:pic>
        <p:nvPicPr>
          <p:cNvPr id="6147" name="Picture 3" descr="C:\Users\user\Desktop\ДЕТИ ГР 1 (3)\Новая папка\DSCN004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3016" y="5508104"/>
            <a:ext cx="3028950" cy="22717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МЫ ЛЮБИМ НАШУ ГРУППУ!</a:t>
            </a:r>
            <a:endParaRPr lang="ru-RU" dirty="0"/>
          </a:p>
        </p:txBody>
      </p:sp>
      <p:pic>
        <p:nvPicPr>
          <p:cNvPr id="7170" name="Picture 2" descr="C:\Users\user\Desktop\ДЕТИ ГР 1 (3)\DSCN004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900" y="3497263"/>
            <a:ext cx="3028950" cy="4038600"/>
          </a:xfrm>
          <a:prstGeom prst="rect">
            <a:avLst/>
          </a:prstGeom>
          <a:noFill/>
        </p:spPr>
      </p:pic>
      <p:pic>
        <p:nvPicPr>
          <p:cNvPr id="7171" name="Picture 3" descr="C:\Users\user\Desktop\ДЕТИ ГР 1 (3)\DSCN006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86150" y="4380706"/>
            <a:ext cx="3028950" cy="22717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542</TotalTime>
  <Words>38</Words>
  <Application>Microsoft Office PowerPoint</Application>
  <PresentationFormat>Экран (4:3)</PresentationFormat>
  <Paragraphs>8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НАШ ЛЮБИМЫЙ ДЕТСКИЙ САД</vt:lpstr>
      <vt:lpstr>МЫ ВЕСЕЛЫЕ РЕБЯТА, ЛЮБИМ БЕГАТЬ И ИГРАТЬ</vt:lpstr>
      <vt:lpstr>ПО МАССАЖНОЙ ДОРОЖКЕ БЕГУТ НАШИ НОЖКИ</vt:lpstr>
      <vt:lpstr>ВОТ ДЕВЧОНКИ,ХОРОШИ!</vt:lpstr>
      <vt:lpstr>НАШИ РЕБЯТА СМЕЛЫЕ И ЛОВКИЕ</vt:lpstr>
      <vt:lpstr>МОЙ ВЕСЕЛЫЙ, ЗВОНКИЙ МЯЧ!</vt:lpstr>
      <vt:lpstr>МЫ ЛЮБИМ НАШУ ГРУППУ!</vt:lpstr>
    </vt:vector>
  </TitlesOfParts>
  <Company>MultiDVD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 ЛЮБИМЫЙ ДЕТСКИЙ САД</dc:title>
  <dc:creator>user</dc:creator>
  <cp:lastModifiedBy>olga</cp:lastModifiedBy>
  <cp:revision>32</cp:revision>
  <dcterms:created xsi:type="dcterms:W3CDTF">2014-11-26T11:44:48Z</dcterms:created>
  <dcterms:modified xsi:type="dcterms:W3CDTF">2015-04-28T09:52:09Z</dcterms:modified>
</cp:coreProperties>
</file>