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25" r:id="rId4"/>
    <p:sldId id="321" r:id="rId5"/>
    <p:sldId id="276" r:id="rId6"/>
    <p:sldId id="280" r:id="rId7"/>
    <p:sldId id="284" r:id="rId8"/>
    <p:sldId id="290" r:id="rId9"/>
    <p:sldId id="331" r:id="rId10"/>
    <p:sldId id="288" r:id="rId1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746" autoAdjust="0"/>
  </p:normalViewPr>
  <p:slideViewPr>
    <p:cSldViewPr>
      <p:cViewPr varScale="1">
        <p:scale>
          <a:sx n="41" d="100"/>
          <a:sy n="41" d="100"/>
        </p:scale>
        <p:origin x="21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E95BD28-C304-4072-870C-C2ECDA15D922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9D6A57A-3CCF-4165-AAE8-401AFBAD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6A57A-3CCF-4165-AAE8-401AFBAD27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9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B8D2-FC30-4834-8BF6-794F21A4A525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A75B-A5E4-4DF1-A4E6-5B2E49A83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т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6701" y="2101117"/>
            <a:ext cx="7851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ПРЕДМЕТНО-РАЗВИВАЮЩАЯ СРЕДА </a:t>
            </a:r>
          </a:p>
          <a:p>
            <a:pPr algn="ctr"/>
            <a:r>
              <a:rPr lang="ru-RU" sz="3600" b="1" u="sng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 ВТОРОЙ МЛАДШЕЙ ГРУППЕ  «Солнышко» </a:t>
            </a:r>
          </a:p>
          <a:p>
            <a:pPr algn="ctr"/>
            <a:endParaRPr lang="ru-RU" sz="3600" b="1" u="sng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3600" b="1" u="sng" dirty="0" smtClean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</a:t>
            </a:r>
          </a:p>
          <a:p>
            <a:pPr algn="r"/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Первухина Наталья Викторовна</a:t>
            </a:r>
            <a:endParaRPr lang="ru-RU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2417" y="1235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278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5822" y="878725"/>
            <a:ext cx="2714644" cy="261103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04" y="3489757"/>
            <a:ext cx="78089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005064" y="435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 descr="и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13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259632" y="1412776"/>
            <a:ext cx="6624736" cy="3888432"/>
          </a:xfrm>
          <a:prstGeom prst="ellipse">
            <a:avLst/>
          </a:prstGeom>
          <a:solidFill>
            <a:srgbClr val="6BB76D">
              <a:lumMod val="60000"/>
              <a:lumOff val="40000"/>
            </a:srgbClr>
          </a:solidFill>
          <a:ln w="2540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dirty="0" smtClean="0">
                <a:solidFill>
                  <a:sysClr val="window" lastClr="FFFFFF"/>
                </a:solidFill>
              </a:rPr>
              <a:t> Основной </a:t>
            </a:r>
            <a:r>
              <a:rPr lang="ru-RU" sz="2400" dirty="0">
                <a:solidFill>
                  <a:sysClr val="window" lastClr="FFFFFF"/>
                </a:solidFill>
              </a:rPr>
              <a:t>формой</a:t>
            </a:r>
          </a:p>
          <a:p>
            <a:pPr lvl="0" algn="ctr"/>
            <a:r>
              <a:rPr lang="ru-RU" sz="2400" dirty="0">
                <a:solidFill>
                  <a:sysClr val="window" lastClr="FFFFFF"/>
                </a:solidFill>
              </a:rPr>
              <a:t>работы с дошкольниками </a:t>
            </a:r>
          </a:p>
          <a:p>
            <a:pPr lvl="0" algn="ctr"/>
            <a:r>
              <a:rPr lang="ru-RU" sz="2400" dirty="0">
                <a:solidFill>
                  <a:sysClr val="window" lastClr="FFFFFF"/>
                </a:solidFill>
              </a:rPr>
              <a:t>и ведущим видом деятельности </a:t>
            </a:r>
          </a:p>
          <a:p>
            <a:pPr lvl="0" algn="ctr"/>
            <a:r>
              <a:rPr lang="ru-RU" sz="2400" dirty="0">
                <a:solidFill>
                  <a:sysClr val="window" lastClr="FFFFFF"/>
                </a:solidFill>
              </a:rPr>
              <a:t>для них является игра. </a:t>
            </a:r>
          </a:p>
          <a:p>
            <a:pPr lvl="0" algn="ctr"/>
            <a:r>
              <a:rPr lang="ru-RU" sz="2400" dirty="0">
                <a:solidFill>
                  <a:sysClr val="window" lastClr="FFFFFF"/>
                </a:solidFill>
              </a:rPr>
              <a:t>Именно </a:t>
            </a:r>
            <a:r>
              <a:rPr lang="ru-RU" sz="2400" dirty="0" smtClean="0">
                <a:solidFill>
                  <a:sysClr val="window" lastClr="FFFFFF"/>
                </a:solidFill>
              </a:rPr>
              <a:t>поэтому воспитатель</a:t>
            </a:r>
            <a:endParaRPr lang="ru-RU" sz="2400" dirty="0">
              <a:solidFill>
                <a:sysClr val="window" lastClr="FFFFFF"/>
              </a:solidFill>
            </a:endParaRPr>
          </a:p>
          <a:p>
            <a:pPr lvl="0" algn="ctr"/>
            <a:r>
              <a:rPr lang="ru-RU" sz="2400" dirty="0" smtClean="0">
                <a:solidFill>
                  <a:sysClr val="window" lastClr="FFFFFF"/>
                </a:solidFill>
              </a:rPr>
              <a:t>испытывает </a:t>
            </a:r>
            <a:r>
              <a:rPr lang="ru-RU" sz="2400" dirty="0">
                <a:solidFill>
                  <a:sysClr val="window" lastClr="FFFFFF"/>
                </a:solidFill>
              </a:rPr>
              <a:t>повышенный интерес</a:t>
            </a:r>
          </a:p>
          <a:p>
            <a:pPr lvl="0" algn="ctr"/>
            <a:r>
              <a:rPr lang="ru-RU" sz="2400" dirty="0">
                <a:solidFill>
                  <a:sysClr val="window" lastClr="FFFFFF"/>
                </a:solidFill>
              </a:rPr>
              <a:t> к обновлению предметно-развивающей </a:t>
            </a:r>
          </a:p>
          <a:p>
            <a:pPr lvl="0" algn="ctr"/>
            <a:r>
              <a:rPr lang="ru-RU" sz="2400" dirty="0">
                <a:solidFill>
                  <a:sysClr val="window" lastClr="FFFFFF"/>
                </a:solidFill>
              </a:rPr>
              <a:t>среды ДОУ. </a:t>
            </a:r>
          </a:p>
        </p:txBody>
      </p:sp>
    </p:spTree>
    <p:extLst>
      <p:ext uri="{BB962C8B-B14F-4D97-AF65-F5344CB8AC3E}">
        <p14:creationId xmlns:p14="http://schemas.microsoft.com/office/powerpoint/2010/main" val="11293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Центр игр со строительным материалом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-828600" y="1423918"/>
            <a:ext cx="6984776" cy="475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Дети развивают  представления об основных свойствах объемных геометрических фигур , в основном крупных, в приобретении умений воссоздать знакомые предметы горизонтальной плоскости , развивать навыки сотворчества со взрослыми самостоятельного творчества, развивать мелкую моторику пальцев, рук, в приобретении умения строить мебель, горки, дома.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285" y="4149079"/>
            <a:ext cx="3613463" cy="2417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271" y="2015763"/>
            <a:ext cx="1045567" cy="150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Экологический центр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-805680" y="1657772"/>
            <a:ext cx="6480720" cy="5157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 нашем экологическом центре находятся растения, мы проводим наблюдения и учим детей правильно ухаживать за растениями. Созданная развивающая среда помогает нам обогатить память детей, активизировать их мыслительные процессы, развивать творческие способности, формировать трудовые навыки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898" y="2793511"/>
            <a:ext cx="3167902" cy="2887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829" y="1759422"/>
            <a:ext cx="1224620" cy="11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Центр изо деятельности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-612576" y="1391778"/>
            <a:ext cx="6120680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В уголке изобразительной деятельности мы детей учим лепить, рисовать, пользоваться карандашами, гуашью и всеми принадлежностями во время работы. Формируются у детей художественный вкус, прививается желание творить.</a:t>
            </a:r>
          </a:p>
          <a:p>
            <a:endParaRPr lang="ru-RU" dirty="0" smtClean="0"/>
          </a:p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23" y="3501008"/>
            <a:ext cx="4184777" cy="2797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73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Центр дидактических игр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-540568" y="1398456"/>
            <a:ext cx="5760640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развивают  мышления и пальчиковою моторику.  Осваивают  операции вкладывания, наложения, соединения частей в целое; Развивают зрительное восприятия и внимания. Формируют  обследовательские навыки;   Формируют умения группировать предметы, последовательно составлять картинки;  формировать умения описывать и называть предметы на картинке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771" y="2581685"/>
            <a:ext cx="3145028" cy="3112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9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Центр физической культуры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-612576" y="1574838"/>
            <a:ext cx="6768752" cy="4833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Потребность в движении является важной задачей при организации предметно-развивающей среды</a:t>
            </a:r>
            <a:r>
              <a:rPr lang="ru-RU" sz="2400" dirty="0"/>
              <a:t>,</a:t>
            </a:r>
            <a:r>
              <a:rPr lang="ru-RU" sz="2400" dirty="0" smtClean="0"/>
              <a:t> в центре физической культуры   есть </a:t>
            </a:r>
          </a:p>
          <a:p>
            <a:r>
              <a:rPr lang="ru-RU" sz="2400" dirty="0" smtClean="0"/>
              <a:t> мячи, обручи, мячи для метания, кольца, атрибуты для проведения подвижных игр, а также пособия, необходимые для проведения утренней гимнастики. </a:t>
            </a:r>
            <a:endParaRPr lang="ru-RU" sz="2400" dirty="0"/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5327" y="2185147"/>
            <a:ext cx="3865956" cy="36124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89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Театрально- музыкальный центр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-828600" y="1417638"/>
            <a:ext cx="6984776" cy="4302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музыкальном уголке я разместила  барабан, гитару, бубен, гармошку магнитофон  с записями песенок и музыкальных произведений для прослушивания ,  которые доставляют детям много радостных минут, также имеются музыкально – дидактические игры. Все это способствует развитию музыкальной памяти, формированию умений узнавать знакомые песни, чувствовать характер музыки, эмоционально на неё реагировать.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177" y="4333764"/>
            <a:ext cx="4205646" cy="277212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62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099" y="0"/>
            <a:ext cx="93021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626968" cy="1138138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Наша площадка</a:t>
            </a:r>
            <a:endParaRPr lang="ru-RU" dirty="0"/>
          </a:p>
        </p:txBody>
      </p:sp>
      <p:pic>
        <p:nvPicPr>
          <p:cNvPr id="5" name="Picture 4" descr="C:\Users\Админ\Desktop\конкурс\2013 г\DSCF35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916832"/>
            <a:ext cx="7564934" cy="4385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334</Words>
  <Application>Microsoft Office PowerPoint</Application>
  <PresentationFormat>Экран (4:3)</PresentationFormat>
  <Paragraphs>33</Paragraphs>
  <Slides>10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р</vt:lpstr>
      <vt:lpstr>Презентация PowerPoint</vt:lpstr>
      <vt:lpstr>Центр игр со строительным материалом</vt:lpstr>
      <vt:lpstr>Экологический центр</vt:lpstr>
      <vt:lpstr>Центр изо деятельности</vt:lpstr>
      <vt:lpstr>Центр дидактических игр</vt:lpstr>
      <vt:lpstr>Центр физической культуры</vt:lpstr>
      <vt:lpstr>Театрально- музыкальный центр</vt:lpstr>
      <vt:lpstr>Наша площадка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Админ</dc:creator>
  <cp:lastModifiedBy>user</cp:lastModifiedBy>
  <cp:revision>71</cp:revision>
  <cp:lastPrinted>2014-03-24T12:01:41Z</cp:lastPrinted>
  <dcterms:created xsi:type="dcterms:W3CDTF">2014-03-16T05:54:36Z</dcterms:created>
  <dcterms:modified xsi:type="dcterms:W3CDTF">2014-07-15T08:09:44Z</dcterms:modified>
</cp:coreProperties>
</file>