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59" r:id="rId5"/>
    <p:sldId id="262" r:id="rId6"/>
    <p:sldId id="257" r:id="rId7"/>
    <p:sldId id="263" r:id="rId8"/>
    <p:sldId id="264" r:id="rId9"/>
    <p:sldId id="265" r:id="rId10"/>
    <p:sldId id="260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24A3-D61B-4142-A61D-487304BCC262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6FD9-83EB-4A5B-AD02-61E5D08185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24A3-D61B-4142-A61D-487304BCC262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6FD9-83EB-4A5B-AD02-61E5D08185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24A3-D61B-4142-A61D-487304BCC262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6FD9-83EB-4A5B-AD02-61E5D08185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24A3-D61B-4142-A61D-487304BCC262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6FD9-83EB-4A5B-AD02-61E5D08185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24A3-D61B-4142-A61D-487304BCC262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6FD9-83EB-4A5B-AD02-61E5D08185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24A3-D61B-4142-A61D-487304BCC262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6FD9-83EB-4A5B-AD02-61E5D08185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24A3-D61B-4142-A61D-487304BCC262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6FD9-83EB-4A5B-AD02-61E5D08185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24A3-D61B-4142-A61D-487304BCC262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6FD9-83EB-4A5B-AD02-61E5D08185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24A3-D61B-4142-A61D-487304BCC262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6FD9-83EB-4A5B-AD02-61E5D08185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24A3-D61B-4142-A61D-487304BCC262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6FD9-83EB-4A5B-AD02-61E5D08185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24A3-D61B-4142-A61D-487304BCC262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7AC6FD9-83EB-4A5B-AD02-61E5D08185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3B24A3-D61B-4142-A61D-487304BCC262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AC6FD9-83EB-4A5B-AD02-61E5D08185B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928858" y="1857364"/>
            <a:ext cx="8929750" cy="2543180"/>
          </a:xfrm>
        </p:spPr>
        <p:txBody>
          <a:bodyPr>
            <a:noAutofit/>
          </a:bodyPr>
          <a:lstStyle/>
          <a:p>
            <a:r>
              <a:rPr lang="ru-RU" sz="8800" i="1" dirty="0" smtClean="0">
                <a:solidFill>
                  <a:srgbClr val="FF0000"/>
                </a:solidFill>
              </a:rPr>
              <a:t>Конкурс чтецов </a:t>
            </a:r>
            <a:endParaRPr lang="ru-RU" sz="8800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29454" y="6143644"/>
            <a:ext cx="30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2011 г</a:t>
            </a:r>
            <a:endParaRPr lang="ru-RU" sz="2800" b="1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My Love (Tasha Shores)</a:t>
            </a:r>
            <a:r>
              <a:rPr lang="ru-RU" i="1" dirty="0" smtClean="0">
                <a:solidFill>
                  <a:srgbClr val="FF0000"/>
                </a:solidFill>
              </a:rPr>
              <a:t/>
            </a:r>
            <a:br>
              <a:rPr lang="ru-RU" i="1" dirty="0" smtClean="0">
                <a:solidFill>
                  <a:srgbClr val="FF0000"/>
                </a:solidFill>
              </a:rPr>
            </a:b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My love is like an ocean</a:t>
            </a:r>
            <a:b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It goes down so deep</a:t>
            </a:r>
            <a:b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My love is like a rose</a:t>
            </a:r>
            <a:b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Whose beauty you want to keep.</a:t>
            </a:r>
            <a:endParaRPr lang="ru-RU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My love is like a river</a:t>
            </a:r>
            <a:b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That will never end</a:t>
            </a:r>
            <a:b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My love is like a dove</a:t>
            </a:r>
            <a:b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With a beautiful message to send.</a:t>
            </a:r>
            <a:endParaRPr lang="ru-RU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My love is like a song</a:t>
            </a:r>
            <a:b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That goes on and on forever</a:t>
            </a:r>
            <a:b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My love is like a prisoner</a:t>
            </a:r>
            <a:b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It's you that I surrender.</a:t>
            </a:r>
            <a:endParaRPr lang="ru-RU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en-US" sz="6000" b="1" smtClean="0">
                <a:solidFill>
                  <a:srgbClr val="FF0000"/>
                </a:solidFill>
              </a:rPr>
              <a:t>Trees</a:t>
            </a:r>
            <a:r>
              <a:rPr lang="en-US" b="1" smtClean="0">
                <a:solidFill>
                  <a:srgbClr val="FF0000"/>
                </a:solidFill>
              </a:rPr>
              <a:t>  (</a:t>
            </a:r>
            <a:r>
              <a:rPr lang="en-US" sz="4400" b="1" smtClean="0">
                <a:solidFill>
                  <a:srgbClr val="FF0000"/>
                </a:solidFill>
              </a:rPr>
              <a:t>by Joyce Kilmer)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6792"/>
            <a:ext cx="8363272" cy="476780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sz="2900" b="1" dirty="0" smtClean="0"/>
              <a:t>     </a:t>
            </a:r>
            <a:r>
              <a:rPr lang="ru-RU" sz="3400" b="1" dirty="0" smtClean="0"/>
              <a:t>Боюсь стихов мне не видать </a:t>
            </a:r>
            <a:br>
              <a:rPr lang="ru-RU" sz="3400" b="1" dirty="0" smtClean="0"/>
            </a:br>
            <a:r>
              <a:rPr lang="ru-RU" sz="3400" b="1" dirty="0" smtClean="0"/>
              <a:t>Таких, что дереву под стать.</a:t>
            </a:r>
            <a:br>
              <a:rPr lang="ru-RU" sz="3400" b="1" dirty="0" smtClean="0"/>
            </a:br>
            <a:r>
              <a:rPr lang="ru-RU" sz="3400" b="1" dirty="0" smtClean="0"/>
              <a:t/>
            </a:r>
            <a:br>
              <a:rPr lang="ru-RU" sz="3400" b="1" dirty="0" smtClean="0"/>
            </a:br>
            <a:r>
              <a:rPr lang="ru-RU" sz="3400" b="1" dirty="0" smtClean="0"/>
              <a:t>Чьи корни сок себе нашли</a:t>
            </a:r>
            <a:br>
              <a:rPr lang="ru-RU" sz="3400" b="1" dirty="0" smtClean="0"/>
            </a:br>
            <a:r>
              <a:rPr lang="ru-RU" sz="3400" b="1" dirty="0" smtClean="0"/>
              <a:t>В глубинной сущности земли.</a:t>
            </a:r>
            <a:br>
              <a:rPr lang="ru-RU" sz="3400" b="1" dirty="0" smtClean="0"/>
            </a:br>
            <a:r>
              <a:rPr lang="ru-RU" sz="3400" b="1" dirty="0" smtClean="0"/>
              <a:t/>
            </a:r>
            <a:br>
              <a:rPr lang="ru-RU" sz="3400" b="1" dirty="0" smtClean="0"/>
            </a:br>
            <a:r>
              <a:rPr lang="ru-RU" sz="3400" b="1" dirty="0" smtClean="0"/>
              <a:t>Что денно ищет Божий лик,</a:t>
            </a:r>
            <a:br>
              <a:rPr lang="ru-RU" sz="3400" b="1" dirty="0" smtClean="0"/>
            </a:br>
            <a:r>
              <a:rPr lang="ru-RU" sz="3400" b="1" dirty="0" smtClean="0"/>
              <a:t>Читая листики молитв.</a:t>
            </a:r>
            <a:br>
              <a:rPr lang="ru-RU" sz="3400" b="1" dirty="0" smtClean="0"/>
            </a:br>
            <a:r>
              <a:rPr lang="ru-RU" sz="3400" b="1" dirty="0" smtClean="0"/>
              <a:t/>
            </a:r>
            <a:br>
              <a:rPr lang="ru-RU" sz="3400" b="1" dirty="0" smtClean="0"/>
            </a:br>
            <a:r>
              <a:rPr lang="ru-RU" sz="3400" b="1" dirty="0" smtClean="0"/>
              <a:t>В чьей летней кроне есть гнездо</a:t>
            </a:r>
            <a:br>
              <a:rPr lang="ru-RU" sz="3400" b="1" dirty="0" smtClean="0"/>
            </a:br>
            <a:r>
              <a:rPr lang="ru-RU" sz="3400" b="1" dirty="0" smtClean="0"/>
              <a:t>Малиновок или дроздов.</a:t>
            </a:r>
            <a:br>
              <a:rPr lang="ru-RU" sz="3400" b="1" dirty="0" smtClean="0"/>
            </a:br>
            <a:r>
              <a:rPr lang="ru-RU" sz="3400" b="1" dirty="0" smtClean="0"/>
              <a:t/>
            </a:r>
            <a:br>
              <a:rPr lang="ru-RU" sz="3400" b="1" dirty="0" smtClean="0"/>
            </a:br>
            <a:r>
              <a:rPr lang="ru-RU" sz="3400" b="1" dirty="0" smtClean="0"/>
              <a:t>Чей ствол, что снегом заметен,</a:t>
            </a:r>
            <a:br>
              <a:rPr lang="ru-RU" sz="3400" b="1" dirty="0" smtClean="0"/>
            </a:br>
            <a:r>
              <a:rPr lang="ru-RU" sz="3400" b="1" dirty="0" smtClean="0"/>
              <a:t>Очнется с проливным дождем.</a:t>
            </a:r>
            <a:br>
              <a:rPr lang="ru-RU" sz="3400" b="1" dirty="0" smtClean="0"/>
            </a:br>
            <a:r>
              <a:rPr lang="ru-RU" sz="3400" b="1" dirty="0" smtClean="0"/>
              <a:t/>
            </a:r>
            <a:br>
              <a:rPr lang="ru-RU" sz="3400" b="1" dirty="0" smtClean="0"/>
            </a:br>
            <a:r>
              <a:rPr lang="ru-RU" sz="3400" b="1" dirty="0" smtClean="0"/>
              <a:t>Стих сочинить всегда я мог,</a:t>
            </a:r>
            <a:br>
              <a:rPr lang="ru-RU" sz="3400" b="1" dirty="0" smtClean="0"/>
            </a:br>
            <a:r>
              <a:rPr lang="ru-RU" sz="3400" b="1" dirty="0" smtClean="0"/>
              <a:t>Но дерево - тут нужен Бог.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0002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STOPPING BY WOODS ON A SNOWY EVENING by Robert Frost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643182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en-US" b="1" dirty="0" smtClean="0">
                <a:solidFill>
                  <a:schemeClr val="accent1"/>
                </a:solidFill>
              </a:rPr>
              <a:t>Whose woods these are I think I know.</a:t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>His house is in the village though;</a:t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>He will not see me stopping here</a:t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>To watch his woods fill up with snow.</a:t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>My little horse must think it queer</a:t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>To stop without a farmhouse near</a:t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>Between the woods and frozen lake</a:t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>The darkest evening of the year.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en-US" b="1" dirty="0" smtClean="0">
                <a:solidFill>
                  <a:schemeClr val="accent1"/>
                </a:solidFill>
              </a:rPr>
              <a:t>He gives his harness bells a shake</a:t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>To ask if there is some mistake.</a:t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>The only other sound's the sweep</a:t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>Of easy wind and downy flake.</a:t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>The woods are lovely, dark and deep.</a:t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>But I have promises to keep,</a:t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>And miles to go before I sleep,</a:t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>And miles to go before I sleep.</a:t>
            </a:r>
            <a:endParaRPr lang="ru-RU" b="1" dirty="0" smtClean="0">
              <a:solidFill>
                <a:schemeClr val="accent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357298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Чей это лес, я узнаю: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Он на другом живет краю –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Ему, за этой снежной мглой,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Не видно, как я здесь стою.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 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Сбит с толку конь послушный мой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Тем, что не еду я домой,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А стал в снегу, где нет жилья,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Под вечер, темною зимой.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>
                <a:solidFill>
                  <a:schemeClr val="accent1"/>
                </a:solidFill>
              </a:rPr>
              <a:t>Он мнется, бубенцом звеня: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   Уж не с пути ли сбился я?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   В ответ – лишь ветер в тишине,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   Снежинок легкая струя.</a:t>
            </a:r>
          </a:p>
          <a:p>
            <a:pPr>
              <a:buNone/>
            </a:pPr>
            <a:endParaRPr lang="ru-RU" b="1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   Лес чуден в снежной пелене,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   Но нас в другой ждут стороне,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   И на покой не скоро мне,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   И на покой не скоро мне.       </a:t>
            </a:r>
            <a:r>
              <a:rPr lang="ru-RU" dirty="0" smtClean="0"/>
              <a:t>  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85794"/>
            <a:ext cx="8229600" cy="1143000"/>
          </a:xfrm>
        </p:spPr>
        <p:txBody>
          <a:bodyPr/>
          <a:lstStyle/>
          <a:p>
            <a:r>
              <a:rPr lang="ru-RU" b="1" dirty="0" smtClean="0"/>
              <a:t>              </a:t>
            </a:r>
            <a:r>
              <a:rPr lang="en-US" sz="6600" b="1" i="1" dirty="0" smtClean="0">
                <a:solidFill>
                  <a:srgbClr val="FF0000"/>
                </a:solidFill>
              </a:rPr>
              <a:t>Bunny</a:t>
            </a:r>
            <a:endParaRPr lang="ru-RU" sz="6600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Once a little scatter-brain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Left poor Bunny in the rain.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What could little Bunny do?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He got wet just through and through.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Once a little scatter-brain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Left poor Bunny in the rain.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What could little Bunny do?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He got wet just through and through.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The Arrow and the Song </a:t>
            </a:r>
            <a:br>
              <a:rPr lang="en-US" sz="4400" b="1" dirty="0" smtClean="0">
                <a:solidFill>
                  <a:srgbClr val="FF0000"/>
                </a:solidFill>
              </a:rPr>
            </a:br>
            <a:r>
              <a:rPr lang="en-US" sz="4400" b="1" dirty="0" smtClean="0">
                <a:solidFill>
                  <a:srgbClr val="FF0000"/>
                </a:solidFill>
              </a:rPr>
              <a:t>by Henry Longfellow 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>
                <a:solidFill>
                  <a:schemeClr val="accent1"/>
                </a:solidFill>
              </a:rPr>
              <a:t>I shot an arrow into the air, </a:t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>It fell to earth, I knew not where; </a:t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>For, so swiftly it flew, the sight </a:t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>Could not follow it in its flight. </a:t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>I breathed a song into the air, </a:t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>It fell to earth, I knew not where; </a:t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>For who has sight so keen and strong, </a:t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>That it can follow the flight of song? </a:t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>Long, long afterward, in an oak </a:t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>I found the arrow, still </a:t>
            </a:r>
            <a:r>
              <a:rPr lang="en-US" b="1" dirty="0" err="1" smtClean="0">
                <a:solidFill>
                  <a:schemeClr val="accent1"/>
                </a:solidFill>
              </a:rPr>
              <a:t>unbroke</a:t>
            </a:r>
            <a:r>
              <a:rPr lang="en-US" b="1" dirty="0" smtClean="0">
                <a:solidFill>
                  <a:schemeClr val="accent1"/>
                </a:solidFill>
              </a:rPr>
              <a:t>; </a:t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>And the song, from beginning to end, </a:t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>I found again in the heart of a friend.</a:t>
            </a:r>
            <a:endParaRPr lang="ru-RU" b="1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ru-RU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     </a:t>
            </a:r>
            <a:r>
              <a:rPr lang="ru-RU" b="1" dirty="0" smtClean="0"/>
              <a:t>Стрела и песня</a:t>
            </a:r>
          </a:p>
          <a:p>
            <a:pPr>
              <a:buNone/>
            </a:pPr>
            <a:r>
              <a:rPr lang="en-US" b="1" dirty="0" smtClean="0"/>
              <a:t>     </a:t>
            </a:r>
            <a:r>
              <a:rPr lang="ru-RU" b="1" dirty="0" smtClean="0"/>
              <a:t>Стрелу из лука я пустил</a:t>
            </a:r>
          </a:p>
          <a:p>
            <a:pPr>
              <a:buNone/>
            </a:pPr>
            <a:r>
              <a:rPr lang="en-US" b="1" dirty="0" smtClean="0"/>
              <a:t>     </a:t>
            </a:r>
            <a:r>
              <a:rPr lang="ru-RU" b="1" dirty="0" smtClean="0"/>
              <a:t>Не знал я, где она упала;</a:t>
            </a:r>
          </a:p>
          <a:p>
            <a:pPr>
              <a:buNone/>
            </a:pPr>
            <a:r>
              <a:rPr lang="en-US" b="1" dirty="0" smtClean="0"/>
              <a:t>     </a:t>
            </a:r>
            <a:r>
              <a:rPr lang="ru-RU" b="1" dirty="0" smtClean="0"/>
              <a:t>Напрасно взор за ней следил,</a:t>
            </a:r>
          </a:p>
          <a:p>
            <a:pPr>
              <a:buNone/>
            </a:pPr>
            <a:r>
              <a:rPr lang="en-US" b="1" dirty="0" smtClean="0"/>
              <a:t>     </a:t>
            </a:r>
            <a:r>
              <a:rPr lang="ru-RU" b="1" dirty="0" smtClean="0"/>
              <a:t>Она мелькнула и пропала.</a:t>
            </a:r>
          </a:p>
          <a:p>
            <a:pPr>
              <a:buNone/>
            </a:pPr>
            <a:r>
              <a:rPr lang="ru-RU" b="1" dirty="0" smtClean="0"/>
              <a:t> </a:t>
            </a:r>
          </a:p>
          <a:p>
            <a:pPr>
              <a:buNone/>
            </a:pPr>
            <a:r>
              <a:rPr lang="en-US" b="1" dirty="0" smtClean="0"/>
              <a:t>     </a:t>
            </a:r>
            <a:r>
              <a:rPr lang="ru-RU" b="1" dirty="0" smtClean="0"/>
              <a:t>На ветер песню бросил я:</a:t>
            </a:r>
          </a:p>
          <a:p>
            <a:pPr>
              <a:buNone/>
            </a:pPr>
            <a:r>
              <a:rPr lang="en-US" b="1" dirty="0" smtClean="0"/>
              <a:t>     </a:t>
            </a:r>
            <a:r>
              <a:rPr lang="ru-RU" b="1" dirty="0" smtClean="0"/>
              <a:t>Звук замер где-то в </a:t>
            </a:r>
            <a:r>
              <a:rPr lang="ru-RU" b="1" dirty="0" err="1" smtClean="0"/>
              <a:t>отдаленьи</a:t>
            </a:r>
            <a:r>
              <a:rPr lang="ru-RU" b="1" dirty="0" smtClean="0"/>
              <a:t>...</a:t>
            </a:r>
          </a:p>
          <a:p>
            <a:pPr>
              <a:buNone/>
            </a:pPr>
            <a:r>
              <a:rPr lang="en-US" b="1" dirty="0" smtClean="0"/>
              <a:t>     </a:t>
            </a:r>
            <a:r>
              <a:rPr lang="ru-RU" b="1" dirty="0" smtClean="0"/>
              <a:t>Куда упала песнь моя</a:t>
            </a:r>
          </a:p>
          <a:p>
            <a:pPr>
              <a:buNone/>
            </a:pPr>
            <a:r>
              <a:rPr lang="en-US" b="1" dirty="0" smtClean="0"/>
              <a:t>     </a:t>
            </a:r>
            <a:r>
              <a:rPr lang="ru-RU" b="1" dirty="0" smtClean="0"/>
              <a:t>Не мог сказать я в то мгновенье.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en-US" b="1" dirty="0" smtClean="0"/>
              <a:t>     </a:t>
            </a:r>
            <a:r>
              <a:rPr lang="ru-RU" b="1" dirty="0" smtClean="0"/>
              <a:t>Немного лет спустя, потом</a:t>
            </a:r>
          </a:p>
          <a:p>
            <a:pPr>
              <a:buNone/>
            </a:pPr>
            <a:r>
              <a:rPr lang="en-US" b="1" dirty="0" smtClean="0"/>
              <a:t>     </a:t>
            </a:r>
            <a:r>
              <a:rPr lang="ru-RU" b="1" dirty="0" smtClean="0"/>
              <a:t>Стрела нашлась, в сосне у луга,</a:t>
            </a:r>
          </a:p>
          <a:p>
            <a:pPr>
              <a:buNone/>
            </a:pPr>
            <a:r>
              <a:rPr lang="en-US" b="1" dirty="0" smtClean="0"/>
              <a:t>     </a:t>
            </a:r>
            <a:r>
              <a:rPr lang="ru-RU" b="1" dirty="0" smtClean="0"/>
              <a:t>Свою же песню целиком</a:t>
            </a:r>
          </a:p>
          <a:p>
            <a:pPr>
              <a:buNone/>
            </a:pPr>
            <a:r>
              <a:rPr lang="en-US" b="1" dirty="0" smtClean="0"/>
              <a:t>     </a:t>
            </a:r>
            <a:r>
              <a:rPr lang="ru-RU" b="1" dirty="0" smtClean="0"/>
              <a:t>Нашел я в теплом сердце друга.</a:t>
            </a:r>
          </a:p>
          <a:p>
            <a:pPr>
              <a:buNone/>
            </a:pPr>
            <a:endParaRPr lang="ru-RU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W. Shakespeare Sonnet 147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ru-RU" b="1" dirty="0" smtClean="0"/>
              <a:t>Любовь - недуг. Моя душа больна</a:t>
            </a:r>
            <a:br>
              <a:rPr lang="ru-RU" b="1" dirty="0" smtClean="0"/>
            </a:br>
            <a:r>
              <a:rPr lang="ru-RU" b="1" dirty="0" smtClean="0"/>
              <a:t>Томительной, неутолимой жаждой.</a:t>
            </a:r>
            <a:br>
              <a:rPr lang="ru-RU" b="1" dirty="0" smtClean="0"/>
            </a:br>
            <a:r>
              <a:rPr lang="ru-RU" b="1" dirty="0" smtClean="0"/>
              <a:t>Того же яда требует она,</a:t>
            </a:r>
            <a:br>
              <a:rPr lang="ru-RU" b="1" dirty="0" smtClean="0"/>
            </a:br>
            <a:r>
              <a:rPr lang="ru-RU" b="1" dirty="0" smtClean="0"/>
              <a:t>Который отравил ее однажды.</a:t>
            </a:r>
            <a:br>
              <a:rPr lang="ru-RU" b="1" dirty="0" smtClean="0"/>
            </a:br>
            <a:r>
              <a:rPr lang="ru-RU" b="1" dirty="0" smtClean="0"/>
              <a:t>Мой разум-врач любовь мою лечил.</a:t>
            </a:r>
            <a:br>
              <a:rPr lang="ru-RU" b="1" dirty="0" smtClean="0"/>
            </a:br>
            <a:r>
              <a:rPr lang="ru-RU" b="1" dirty="0" smtClean="0"/>
              <a:t>Она отвергла травы и коренья,</a:t>
            </a:r>
            <a:br>
              <a:rPr lang="ru-RU" b="1" dirty="0" smtClean="0"/>
            </a:br>
            <a:r>
              <a:rPr lang="ru-RU" b="1" dirty="0" smtClean="0"/>
              <a:t>И бедный лекарь выбился из сил</a:t>
            </a:r>
            <a:br>
              <a:rPr lang="ru-RU" b="1" dirty="0" smtClean="0"/>
            </a:br>
            <a:r>
              <a:rPr lang="ru-RU" b="1" dirty="0" smtClean="0"/>
              <a:t>И нас покинул, потеряв терпенье.</a:t>
            </a:r>
            <a:br>
              <a:rPr lang="ru-RU" b="1" dirty="0" smtClean="0"/>
            </a:br>
            <a:r>
              <a:rPr lang="ru-RU" b="1" dirty="0" smtClean="0"/>
              <a:t>Отныне мой недуг неизлечим.</a:t>
            </a:r>
            <a:br>
              <a:rPr lang="ru-RU" b="1" dirty="0" smtClean="0"/>
            </a:br>
            <a:r>
              <a:rPr lang="ru-RU" b="1" dirty="0" smtClean="0"/>
              <a:t>Душа ни в чем покоя не находит.</a:t>
            </a:r>
            <a:br>
              <a:rPr lang="ru-RU" b="1" dirty="0" smtClean="0"/>
            </a:br>
            <a:r>
              <a:rPr lang="ru-RU" b="1" dirty="0" smtClean="0"/>
              <a:t>Покинутые разумом моим,</a:t>
            </a:r>
            <a:br>
              <a:rPr lang="ru-RU" b="1" dirty="0" smtClean="0"/>
            </a:br>
            <a:r>
              <a:rPr lang="ru-RU" b="1" dirty="0" smtClean="0"/>
              <a:t>И чувства и слова по воле бродят.</a:t>
            </a:r>
            <a:endParaRPr lang="ru-RU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</TotalTime>
  <Words>207</Words>
  <Application>Microsoft Office PowerPoint</Application>
  <PresentationFormat>Экран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Конкурс чтецов </vt:lpstr>
      <vt:lpstr>STOPPING BY WOODS ON A SNOWY EVENING by Robert Frost  </vt:lpstr>
      <vt:lpstr>Слайд 3</vt:lpstr>
      <vt:lpstr>Слайд 4</vt:lpstr>
      <vt:lpstr>Слайд 5</vt:lpstr>
      <vt:lpstr>              Bunny</vt:lpstr>
      <vt:lpstr>The Arrow and the Song  by Henry Longfellow  </vt:lpstr>
      <vt:lpstr>Слайд 8</vt:lpstr>
      <vt:lpstr>W. Shakespeare Sonnet 147</vt:lpstr>
      <vt:lpstr>My Love (Tasha Shores) </vt:lpstr>
      <vt:lpstr>Trees  (by Joyce Kilmer)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 чтецов </dc:title>
  <dc:creator>Кабинет Английского Языка</dc:creator>
  <cp:lastModifiedBy>Кабинет Английского Языка</cp:lastModifiedBy>
  <cp:revision>6</cp:revision>
  <dcterms:created xsi:type="dcterms:W3CDTF">2011-11-23T07:47:17Z</dcterms:created>
  <dcterms:modified xsi:type="dcterms:W3CDTF">2011-11-29T07:19:22Z</dcterms:modified>
</cp:coreProperties>
</file>