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0" r:id="rId5"/>
    <p:sldMasterId id="2147483737" r:id="rId6"/>
    <p:sldMasterId id="2147483749" r:id="rId7"/>
    <p:sldMasterId id="2147483761" r:id="rId8"/>
    <p:sldMasterId id="2147483773" r:id="rId9"/>
    <p:sldMasterId id="2147483785" r:id="rId10"/>
    <p:sldMasterId id="2147483797" r:id="rId11"/>
    <p:sldMasterId id="2147483809" r:id="rId12"/>
    <p:sldMasterId id="2147483821" r:id="rId13"/>
    <p:sldMasterId id="2147483833" r:id="rId14"/>
    <p:sldMasterId id="2147483845" r:id="rId15"/>
    <p:sldMasterId id="2147483857" r:id="rId16"/>
    <p:sldMasterId id="2147483869" r:id="rId17"/>
    <p:sldMasterId id="2147483881" r:id="rId18"/>
    <p:sldMasterId id="2147483893" r:id="rId19"/>
    <p:sldMasterId id="2147483905" r:id="rId20"/>
    <p:sldMasterId id="2147483917" r:id="rId21"/>
  </p:sldMasterIdLst>
  <p:notesMasterIdLst>
    <p:notesMasterId r:id="rId30"/>
  </p:notesMasterIdLst>
  <p:sldIdLst>
    <p:sldId id="256" r:id="rId22"/>
    <p:sldId id="258" r:id="rId23"/>
    <p:sldId id="259" r:id="rId24"/>
    <p:sldId id="269" r:id="rId25"/>
    <p:sldId id="271" r:id="rId26"/>
    <p:sldId id="262" r:id="rId27"/>
    <p:sldId id="272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28DA-3929-43C0-81F5-F8623E313C9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6D06-C094-45CD-8037-3F87C8D02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5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6D06-C094-45CD-8037-3F87C8D02C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AFE08-0DAA-46CB-B83D-B957920EB34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AFE08-0DAA-46CB-B83D-B957920EB3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6D06-C094-45CD-8037-3F87C8D02C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2BE1-EDD3-40BB-854C-F6B32B0894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EE38-8B12-49F2-B72C-3D87C14D1F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F1864-E873-46A2-B6D0-A0A428AE71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2BE1-EDD3-40BB-854C-F6B32B08944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1.w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accent2"/>
                </a:solidFill>
                <a:latin typeface="+mn-lt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DDC4-197D-4DC5-A10E-17F335AD5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02D7-DFAF-4BFF-91EE-FF8105405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9FC3-99B4-43AC-B776-9E27898CF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905A-A41B-47F0-8E75-F5856AB8FD8B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0B18-B34F-48BF-B537-C48DA3802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3BC3-2E88-4CE3-91D0-3423CAE2800E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EACD-E0A1-4772-980B-05C2490CA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B319-5324-475E-82E5-DEC229861F62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8473-DFC1-46E9-879B-EABC8AF3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A1D7-4DB4-439C-BF3A-F4232EA971D4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83ED-825D-4459-8A03-D08C6515F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72CB-B443-4E1E-9F01-0D01B69220F0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2808-4650-44DA-BBA7-FFBF0D733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3553-980B-4B96-B043-CD3AAE48BCC7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40BA-769E-485D-B2A6-E35C3CE47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F0C8-7AC6-4E76-B6BC-3778A8C191DE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04F3-F185-4582-835B-C46CC474D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2D7F-EA07-41DE-9BD7-BCAAF273F5AF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6066-3D14-408D-BD32-8751FFEA0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7E7C-983E-41D6-A74F-FC7334833395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ABEC-539F-49CA-8B13-A5682C717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AB46-2F80-4AF1-ACE6-3C6795C752D8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82210-D8BF-4997-AFAD-868E5E2C1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B0A1-6C68-4DAA-8AB9-C4954E28E637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215C4-A397-48A3-A344-3C9AF6967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F5843C9D-0B26-4C15-9767-CCF53A774ABA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ACA1387D-7E7D-473C-A4B6-2E4D3B607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3428-480E-4F93-A829-060C236C1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9934-5853-45CA-8C45-7180A5E9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7358-48D0-43E3-A68C-F8CF6445F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41A2-5447-4E75-BD0A-D8506440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ADD9-7A37-41A0-A74C-F7161B714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E995-4BB8-40B3-BBA9-5D0895CD2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0AF94-1F97-45B6-8565-BA8D900DE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9524-04BE-4B23-B3DE-51E620A93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8287-48AE-4152-A63B-F2B8C9EF7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56BE-DEE5-4F7E-A050-FA08D859C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3C9D-0B26-4C15-9767-CCF53A774ABA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3875-81BC-4B41-8D9B-6CED77F59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5025-1442-415D-9E0E-287D5522E75C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B4DB-0AE0-4129-8827-4D4B08CB6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1FA7-03E9-48A0-B83B-8F72E2591098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1D28-797F-48D4-BDE5-1C1D4F33D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274E-5C13-44AC-9A3C-69CFE2FA333F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519C-E498-4B6F-B922-C6220A5C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5E18-FB89-45C1-BB47-CAE8B3D7AF97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BCAC-C5A2-47AF-8D95-C47F8435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88CB-94BC-49A1-A86E-33296F6DA67C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DEA0-94AD-4C3A-9E3D-822ED621F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042B-0D69-4E05-94F0-6DEDD9ED6BA7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C77F-6E98-433C-968E-BF8692CF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5940-D985-429E-9183-1DF19018978F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7CB3-7683-4F5B-9968-FEC969B6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2475-DC00-49E3-A04B-26FC98EEE092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C554-6BAD-479B-9DB4-028BDA59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2151-B71C-40BB-92AD-49E5BCDFDAA5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D64B-C232-4CDD-967B-5ECD2105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5043-82E4-4628-BE3E-30C72CFDEFB6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1D9A-5834-4206-A097-A39E96539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F4A933-0967-4618-8ABE-930E7384F5EE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4089F8-86FE-4271-9C44-6EEE56BEA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4F33-6F8A-4E80-A807-4317FF6AA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E277-6381-4405-A292-0B8823DBE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3217-B37E-4125-B505-375A9D904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546F-BAFB-4BE2-A0CC-44330AB44EE0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27EA-970C-4AC1-91CA-A1E1BD0FB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9B88-137F-4D5B-9524-7D8DD62F9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D2D4-62AC-475F-BDE0-83C26A8E8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DAFB-99F9-4A0B-964D-6236D2C5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81D09-BA0B-4CE8-9D5F-B909F3F5E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000C-3B17-408F-A0A5-EB8D32F0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8ECA-5D55-400B-8508-7521A04D2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FEB0-4151-423D-BA1B-95E95087A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5B8A-33DB-481B-AA09-6375AD480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ECAA-AA97-4B87-87CD-6A27500E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265B-386E-42F0-B775-8AD1B1B87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5207-B1C0-4402-9023-40298CE30A33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A614-99FA-44FD-A5DA-D975557A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AC02-2D11-4761-A4F3-149A3FEEA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4899-64E4-4E14-8229-3A738A2B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B247-C766-4E50-B87E-53AEE80C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FA30-C014-40C0-A5E6-9395BBE61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DA9D-5E78-42D5-9431-7161CEB6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A5B0-82C0-45DB-9074-F285B3DA9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7653-8B40-45FF-AF6A-9C5A99D08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47A3-B7C8-42B2-AF90-388F85554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D38D-959A-4141-A2A9-88EBAFAF2E82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B838-743C-49A2-ACCF-B89CBB78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D398-D1FC-452C-AFB3-659D5F32CAEE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9245-F211-46BE-9807-80BA46E6C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C740-5371-4853-B811-8FA1B2D84726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E214-CD0E-4B29-97B1-BCB0C0DB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8056-BB2C-4ADF-8DB0-E45F78B23D07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8CC3-331D-4997-BF8C-9386F7DA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1D0C-0A4D-4461-8A06-0A814A774600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E1CE-8190-4C37-9169-F63855B49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0146-5AFA-4458-BB67-58DE9C5A43B5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494A-C5B2-471D-9393-D0995EC5A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923E-2603-4051-9FD8-6E6D44D854D8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A38D-20A4-4191-9F0B-53B601C21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B617-1265-4048-B6E5-08E511FAA52C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BB51-7AD6-45D6-B4AE-4BAC7010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6FEE-EE06-4F28-BDCB-05E19137D7C4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047E-827B-49DD-AB20-C09AD5CB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5A50-4F5F-4E71-8D45-ADC21887D39D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30BC-799B-4AC5-8312-2C32AFD7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CDFE-0690-479F-B58C-D69E43D51C2D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3DA8-46BF-42D5-AF26-BC72120A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1EE8-0509-49C6-9947-7BD309C194B3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0C7D-F846-4F27-B0E9-55BBD7406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2F4A933-0967-4618-8ABE-930E7384F5EE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7FF824-1A01-4AA8-9599-216D0044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2135-B9E5-4102-AE2E-B2FFA99D1724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A11E-2953-49F8-932B-59DF6A3D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5131-30E3-4431-8727-9408122E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304F-5BAC-4CB9-8FA3-D2A15E08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7DD2-FCC6-4C6E-A7F8-183892972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DBD0-A3B6-416C-AB24-C5A4BAC37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B5C5-AEDD-460D-AA7D-725C027AA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FFACE-361B-4A2A-A414-F444A8DEF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082A-4877-437C-81D7-6F453829E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2203-DC2E-47FC-A6A0-D69143F1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79380-E620-4E4A-91A9-EAC3FD5B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007E-9723-472D-8366-1A142FA78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D53E-0AB9-4BC3-AAC5-BC23BBC577DC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4BE1-2B8A-4B05-BB08-70BC2664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7ABE-4E7F-40FA-AC8E-D6349A8F2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6DD9-4C13-4518-B499-EE88A79F0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2C6-9BED-48F2-97FC-D89418833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2E88-4C37-4C5C-BA24-DF134087B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E9DE-0EF2-4C59-9FDB-CEF76E16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5CA9-BABD-4D37-ADBC-6F6B614A6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488-BAA4-437A-9230-35E5BFDB2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F85-5AE8-4F25-9F1F-EABEAE5C3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0839-25BB-47AA-B46A-84B76C59E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47D3-28A7-4864-AFF9-9B660876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F4BC-8E8F-4AC3-805F-05D655E68C56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B4D2-D9C6-42BB-ACE5-F8AE21178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07CC-4BA3-472A-8954-A33539C42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7ABE-4E7F-40FA-AC8E-D6349A8F2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6DD9-4C13-4518-B499-EE88A79F0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2C6-9BED-48F2-97FC-D89418833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2E88-4C37-4C5C-BA24-DF134087B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E9DE-0EF2-4C59-9FDB-CEF76E163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5CA9-BABD-4D37-ADBC-6F6B614A6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488-BAA4-437A-9230-35E5BFDB2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F85-5AE8-4F25-9F1F-EABEAE5C3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0839-25BB-47AA-B46A-84B76C59E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9D36-3981-41E2-93DD-147AA767CC15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A1EB-DCF4-4413-93D6-DB2664825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47D3-28A7-4864-AFF9-9B6608761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07CC-4BA3-472A-8954-A33539C42F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7ABE-4E7F-40FA-AC8E-D6349A8F2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6DD9-4C13-4518-B499-EE88A79F0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2C6-9BED-48F2-97FC-D89418833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2E88-4C37-4C5C-BA24-DF134087B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E9DE-0EF2-4C59-9FDB-CEF76E163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5CA9-BABD-4D37-ADBC-6F6B614A6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488-BAA4-437A-9230-35E5BFDB2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F85-5AE8-4F25-9F1F-EABEAE5C3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17A1-A7D9-409E-9D5E-8925A74E3E42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DDB34-9772-4E3C-AF62-8F161B3B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0839-25BB-47AA-B46A-84B76C59E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47D3-28A7-4864-AFF9-9B6608761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07CC-4BA3-472A-8954-A33539C42F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6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6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6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DE53E7-15FD-4F82-8754-25320F5F9D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EEE39-6355-414D-98E3-65B6FD5629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2A21-DDEA-4791-BE04-F987A1DDC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CA34-19A8-4051-888B-24B599A6F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D130-BAFB-4533-9318-A4C2E38E21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96D7-646D-4A77-82BA-976769461F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F364-BCB8-43B3-8845-888222F28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5ACB-F779-49F0-8065-84EF22E883C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ED19-BF79-42DA-89CE-86A460D40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89203-7F57-4FD9-9350-CC23CA59AA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B37E8-1963-4E31-B8DF-052458E7D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C639B-1A93-4FD3-A212-864ABC215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76137-00B6-4A6D-BF18-96CC67BA9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7ABE-4E7F-40FA-AC8E-D6349A8F23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6DD9-4C13-4518-B499-EE88A79F0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2C6-9BED-48F2-97FC-D89418833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2E88-4C37-4C5C-BA24-DF134087B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E9DE-0EF2-4C59-9FDB-CEF76E163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5CA9-BABD-4D37-ADBC-6F6B614A6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8C1A-A0A5-4B2E-9E22-007763BF1E6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6595-1C0B-4BCD-8133-6F4578A87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488-BAA4-437A-9230-35E5BFDB2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AF85-5AE8-4F25-9F1F-EABEAE5C3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0839-25BB-47AA-B46A-84B76C59E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47D3-28A7-4864-AFF9-9B6608761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509B-616C-4E2E-95CC-A19F61094B3D}" type="datetimeFigureOut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07CC-4BA3-472A-8954-A33539C42F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8C0F-152F-40D9-9F49-030CD463BC4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F6BE-DBEF-4C1C-A4BE-37465BAA5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F44F-2069-403F-A511-738C7970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9F1E-6B33-4161-A344-D94E5C2CE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5A71-2F81-41D7-93D2-B0D633B2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1F99-DB2C-4E02-8404-8FC91362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C2B4-F6AC-4D60-AFC2-BD76CB6E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6976-9519-4238-BC04-8F6081B1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51BF-1CEF-4BFE-B266-15D1E05AF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032E-16DA-4D8C-A5B2-EF681C56C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2FC2-9F4D-48D6-BE03-D3F3940F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A724-81F9-4339-BB6B-524B60CB2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EC31-361C-442F-9DD4-7CE2FD6A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FDC5-A3ED-4230-BFEC-313C28B38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FB98-5D47-4317-BA4E-E042DB06E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E137-CB24-4BFF-AA9B-80DADCEA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A700-D586-4322-850E-07F232C8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226E-42DF-4318-8801-7034F691C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CB16-CE31-42E1-95C1-B9B5DC6F8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A1F0-1370-4BC9-975A-1C166023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77D7-E970-4579-8BDE-F9D25D26A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244B-8351-4F34-8CC3-F3A31254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564F-6361-46FE-83C0-EEBFD60D6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380A-38F2-4827-83E7-4BC2D2AB4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 rot="56277">
              <a:off x="1299" y="1223"/>
              <a:ext cx="264" cy="217"/>
              <a:chOff x="3451" y="877"/>
              <a:chExt cx="401" cy="341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36" y="1025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61" y="1127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51" y="87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37"/>
            <p:cNvGrpSpPr>
              <a:grpSpLocks/>
            </p:cNvGrpSpPr>
            <p:nvPr userDrawn="1"/>
          </p:nvGrpSpPr>
          <p:grpSpPr bwMode="auto">
            <a:xfrm rot="-2383151">
              <a:off x="1389" y="946"/>
              <a:ext cx="266" cy="220"/>
              <a:chOff x="3451" y="876"/>
              <a:chExt cx="404" cy="342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8" y="1024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4" y="1127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51" y="876"/>
                <a:ext cx="183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 rot="-4925197">
              <a:off x="1295" y="618"/>
              <a:ext cx="259" cy="226"/>
              <a:chOff x="3452" y="877"/>
              <a:chExt cx="403" cy="341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39" y="1025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63" y="1126"/>
                <a:ext cx="92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2" y="87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" name="Group 45"/>
            <p:cNvGrpSpPr>
              <a:grpSpLocks/>
            </p:cNvGrpSpPr>
            <p:nvPr userDrawn="1"/>
          </p:nvGrpSpPr>
          <p:grpSpPr bwMode="auto">
            <a:xfrm rot="3149186">
              <a:off x="986" y="1395"/>
              <a:ext cx="259" cy="227"/>
              <a:chOff x="3450" y="880"/>
              <a:chExt cx="403" cy="341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37" y="1027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61" y="1129"/>
                <a:ext cx="92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50" y="88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0" name="Group 49"/>
            <p:cNvGrpSpPr>
              <a:grpSpLocks/>
            </p:cNvGrpSpPr>
            <p:nvPr userDrawn="1"/>
          </p:nvGrpSpPr>
          <p:grpSpPr bwMode="auto">
            <a:xfrm rot="-7676986">
              <a:off x="954" y="481"/>
              <a:ext cx="259" cy="227"/>
              <a:chOff x="3455" y="877"/>
              <a:chExt cx="402" cy="342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40" y="1025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65" y="1127"/>
                <a:ext cx="92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55" y="87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1" name="Group 53"/>
            <p:cNvGrpSpPr>
              <a:grpSpLocks/>
            </p:cNvGrpSpPr>
            <p:nvPr userDrawn="1"/>
          </p:nvGrpSpPr>
          <p:grpSpPr bwMode="auto">
            <a:xfrm rot="-10348150">
              <a:off x="642" y="646"/>
              <a:ext cx="264" cy="221"/>
              <a:chOff x="3453" y="878"/>
              <a:chExt cx="401" cy="344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40" y="1029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63" y="113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53" y="878"/>
                <a:ext cx="183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" name="Group 57"/>
            <p:cNvGrpSpPr>
              <a:grpSpLocks/>
            </p:cNvGrpSpPr>
            <p:nvPr userDrawn="1"/>
          </p:nvGrpSpPr>
          <p:grpSpPr bwMode="auto">
            <a:xfrm rot="8606759">
              <a:off x="529" y="971"/>
              <a:ext cx="264" cy="216"/>
              <a:chOff x="3453" y="882"/>
              <a:chExt cx="402" cy="340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9" y="1027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4" y="113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3" y="882"/>
                <a:ext cx="183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3" name="Group 61"/>
            <p:cNvGrpSpPr>
              <a:grpSpLocks/>
            </p:cNvGrpSpPr>
            <p:nvPr userDrawn="1"/>
          </p:nvGrpSpPr>
          <p:grpSpPr bwMode="auto">
            <a:xfrm rot="6279754">
              <a:off x="643" y="1291"/>
              <a:ext cx="261" cy="226"/>
              <a:chOff x="3451" y="880"/>
              <a:chExt cx="403" cy="342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9" y="1027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62" y="1130"/>
                <a:ext cx="92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51" y="88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FB98-9E16-45A6-B504-70758F877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1658-04AF-4740-9454-13607FADD5E6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83FA-E355-42CE-86FB-B8A332404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50AC-A2F6-4705-AC2B-E17C8EFAF597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EE89-E4B5-407E-A177-E2E2CCEC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8DAB-63F7-4F68-A213-0B87D8A6CA7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AA4C-1362-4AE6-840B-8B1C47DA9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3B35-B775-42DE-A5FB-49B679C06EB2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45AF-FEA8-46A2-AD0D-7277C9C0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F1FE-6132-4464-BE46-C433AE20BAC2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291E-5F91-41C6-8D07-9B776A455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80B3-28C3-4841-AD8A-99BFFCD1922E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A13B-DDDC-481E-95A9-A3E1DB76D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B4FF-FD43-48CC-96D2-D806F67CA602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69F0D-1384-434A-AE4D-60E3E3D32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0D9F-BCF0-48C9-9C5D-E5F6A80DCAF5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69DA-80B1-4C7C-8DB7-CFAC204A2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A16D-9517-451C-8E0D-2820E657E752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E7EA-83EE-45B5-A56F-C01158EF5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6078-B4C9-481F-A739-57BBE50CE7C1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7675-29C7-40AC-A6A5-6FE15022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3387F-044A-4885-B7E5-15F7766310A8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49807BC3-0750-4FF7-BC04-0500D78DF92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02B002C8-FF69-4076-B3B5-892A2E5D8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59834-2C70-4F58-B373-28946252A133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5E81-9868-4483-8A71-33F088058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0518-9537-42C2-B125-A6D5FF5BEB1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A3ECE-648E-498B-AA51-3DE43C030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D8E8-94EB-4701-B6BD-5520AA7CEF03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F0D1-E7C4-4AC3-9D0B-985B59FD4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8D67-C494-4889-B009-7736DA30C58A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C9BC-3015-43A2-9C50-8B15C7B99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2399-2711-4CBA-8D20-94D8D48A7A4A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980A-E3EE-4579-A956-67882FAB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E764-43E2-49A6-A48C-25C429E373F3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631F-F471-452D-82B0-BBE008F23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BD00-CC0A-4DA6-9E16-FE016083A035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868A-AD07-4A1C-B256-2310C6D1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513F-647C-4BBB-8334-76F0C0958243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10E1-601C-4E11-989C-8CDAC4F70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EA4A-796A-4EF7-A61B-51F44AE40710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94A3-C3F9-4297-9912-8018384CE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68B89-0F73-4BE9-854E-1404E30339F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03DB-8580-4B7C-AAD7-DBA38D91C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21B53D-8407-4B95-99FD-36B35229A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E63B-795D-486E-9B23-519B96F57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51E6-DA04-4121-912A-74056B9FF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98B2-66E1-4A01-88A6-5CC50501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9A0A-C428-4B81-9B92-09A995703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4119-9A4D-44C4-AB15-5B0B2F81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9278-109D-401E-92A6-F8E591EDD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F67D-12A8-4CF3-8D8B-7437F727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11.wmf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0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11.wmf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0.w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over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3080" name="Picture 2" descr="Expbann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3C24706-76A8-4060-8201-B51452F8ACEB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23A292B0-C236-489D-B96D-D2B8F0E1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cover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4105" name="Picture 5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31950BD6-5675-420E-81ED-DAB2C8ADA14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A600E88D-9251-4B77-9A68-149BE472B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cover dir="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5CE6165-5FCB-4431-AF36-0E80A1261E0B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7C8F18-EDC6-4C8C-B068-31DA18726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6152" name="Picture 3"/>
            <p:cNvPicPr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154" name="Picture 5"/>
            <p:cNvPicPr>
              <a:picLocks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56BCAFF4-7563-4984-A9C2-0BABF1430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1A9D2E-8878-4EAE-8D1A-C22B86F98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C3A716B-AEE4-4ECE-BE06-49CF36B5F424}" type="datetime1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89141A-9D03-438C-AE2F-A7E7EAF9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>
    <p:cover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9224" name="Picture 3"/>
            <p:cNvPicPr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9226" name="Picture 5"/>
            <p:cNvPicPr>
              <a:picLocks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9CEE4147-4BA4-443F-8B33-05B9D321D1A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2D8BECBB-B010-4FC1-9E28-222431EB3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BB509B-616C-4E2E-95CC-A19F61094B3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BF695-7219-415A-AC16-35B3DC58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7567F-4444-4E17-9CB4-E85205C33551}" type="datetime1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6558D-26BC-4BF9-B0B7-94E09DE782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cover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457567F-4444-4E17-9CB4-E85205C33551}" type="datetime1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B6558D-26BC-4BF9-B0B7-94E09DE782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316A6-430C-467B-A521-F62ADC7FF491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1E3A4-7A90-4BC6-8ED1-6812DE09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4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4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4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4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725AEE8-D745-4B44-9B3D-3A1D39698B1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7567F-4444-4E17-9CB4-E85205C33551}" type="datetime1">
              <a:rPr lang="ru-RU" smtClean="0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6558D-26BC-4BF9-B0B7-94E09DE782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2F51E0-FD89-430A-B617-574ED0FF8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4D74B-AF7A-4439-8D18-CB1E7302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8D5EE4BE-EC92-447B-97E5-8CB1031A4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6"/>
                <a:ext cx="90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48" y="876"/>
                <a:ext cx="180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7" y="1018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0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40" y="1021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5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8" y="1024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1" y="876"/>
                <a:ext cx="183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6" y="1125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4" y="872"/>
                <a:ext cx="183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2" y="113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0" y="1127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0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40" y="1031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1" y="882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 smtClean="0">
                <a:latin typeface="+mn-lt"/>
              </a:defRPr>
            </a:lvl1pPr>
          </a:lstStyle>
          <a:p>
            <a:pPr>
              <a:defRPr/>
            </a:pPr>
            <a:fld id="{0726EE50-52E0-430E-A91E-9CF6848CD7B5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cover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cover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057" name="Picture 5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92B1C620-6BA3-451B-BA3D-EC0D1AC1BFC0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C27978F5-515C-4BAD-B022-CDDC30218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cover dir="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cover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EE09051-90F8-476B-9EEB-98C746B6C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cover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86;&#1073;&#1084;&#1077;&#1085;/&#1085;&#1077;&#1081;&#1090;&#1088;&#1072;&#1083;&#1080;&#1079;&#1072;&#1094;&#1080;&#1103;2.wmv" TargetMode="External"/><Relationship Id="rId3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82;&#1072;&#1095;%20&#1088;&#1077;&#1072;&#1082;&#1094;&#1080;&#1080;/&#1087;&#1086;&#1083;&#1091;&#1095;%20&#1085;&#1077;&#1088;&#1072;&#1089;&#1090;&#1074;%20&#1086;&#1089;&#1085;&#1086;&#1074;.wmv" TargetMode="External"/><Relationship Id="rId7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88;&#1072;&#1079;&#1085;&#1086;&#1077;/&#1089;&#1074;&#1077;&#1095;&#1077;&#1085;&#1080;&#1077;-&#1087;&#1088;&#1080;&#1079;&#1085;&#1072;&#1082;%20&#1093;&#1088;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79;&#1072;&#1084;&#1077;&#1097;&#1077;&#1085;&#1080;&#1077;/&#1078;%20+%20&#1084;.&#1082;&#1091;&#1087;&#1086;&#1088;&#1086;&#1089;.wmv" TargetMode="External"/><Relationship Id="rId5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93;&#1080;&#1084;%20&#1088;&#1077;&#1072;&#1082;&#1094;&#1080;&#1080;/&#1079;&#1072;&#1084;&#1077;&#1097;&#1077;&#1085;&#1080;&#1077;/&#1078;&#1077;&#1083;&#1077;&#1079;&#1086;%20&#1080;%20&#1088;&#1072;&#1079;&#1073;&#1072;&#1074;&#1083;&#1077;&#1085;&#1085;&#1072;&#1103;%20&#1089;&#1077;&#1088;&#1085;&#1072;&#1103;%20&#1082;&#1080;&#1089;&#1083;&#1086;&#1090;&#1072;.mpg" TargetMode="External"/><Relationship Id="rId10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hyperlink" Target="../../../../../../../&#1076;&#1080;&#1076;%20&#1084;&#1072;&#1090;&#1077;&#1088;&#1080;&#1072;&#1083;/&#1085;&#1077;&#1086;&#1088;&#1075;&#1072;&#1085;&#1080;&#1082;&#1072;/&#1074;&#1080;&#1076;&#1077;&#1086;/&#1088;&#1072;&#1079;&#1085;&#1086;&#1077;/&#1074;&#1091;&#1083;&#1082;&#1072;&#1085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Превращение веществ</a:t>
            </a:r>
            <a:endParaRPr lang="ru-RU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j018925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28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6" descr="j018925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28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6" descr="L13p1p03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722313"/>
            <a:ext cx="2084388" cy="363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Рисунок 24" descr="CAANWXA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286250"/>
            <a:ext cx="2100263" cy="15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26" descr="L04p1p0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357688"/>
            <a:ext cx="23034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1510"/>
            <a:ext cx="684000" cy="68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ФИЗИЧЕСКИЙ ПРОЦЕСС</a:t>
            </a:r>
            <a:endParaRPr lang="ru-RU" sz="2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0" descr="L10p4p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428625"/>
            <a:ext cx="2400300" cy="1800225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3" name="Рисунок 9" descr="breakfas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533" y="2210604"/>
            <a:ext cx="1428750" cy="17005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4" name="Рисунок 11" descr="gazgorelka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357694"/>
            <a:ext cx="2335212" cy="172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022767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4429132"/>
            <a:ext cx="2615184" cy="173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L12w1p0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428604"/>
            <a:ext cx="2376000" cy="178200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0" y="11509"/>
            <a:ext cx="648000" cy="6840000"/>
          </a:xfrm>
          <a:prstGeom prst="rect">
            <a:avLst/>
          </a:prstGeom>
          <a:ln cmpd="tri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Comic Sans MS" pitchFamily="66" charset="0"/>
              </a:rPr>
              <a:t>ХИМИЧЕСКАЯ РЕАКЦИЯ</a:t>
            </a:r>
            <a:endParaRPr lang="ru-RU" sz="21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571480"/>
            <a:ext cx="1807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Явления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357298"/>
            <a:ext cx="2146293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Физические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1357298"/>
            <a:ext cx="2199192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Химические</a:t>
            </a:r>
            <a:endParaRPr lang="ru-RU" sz="2800" b="1" dirty="0"/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rot="10800000" flipV="1">
            <a:off x="2500298" y="863868"/>
            <a:ext cx="1357322" cy="42199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5665551" y="863868"/>
            <a:ext cx="1335341" cy="42199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072464" y="2356636"/>
            <a:ext cx="71438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715934" y="2356636"/>
            <a:ext cx="71438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6378" y="2786058"/>
            <a:ext cx="22278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изменяются </a:t>
            </a:r>
          </a:p>
          <a:p>
            <a:pPr algn="ctr"/>
            <a:r>
              <a:rPr lang="ru-RU" sz="2800" b="1" dirty="0" smtClean="0"/>
              <a:t>физические </a:t>
            </a:r>
          </a:p>
          <a:p>
            <a:pPr algn="ctr"/>
            <a:r>
              <a:rPr lang="ru-RU" sz="2800" b="1" dirty="0" smtClean="0"/>
              <a:t>свойства</a:t>
            </a:r>
          </a:p>
          <a:p>
            <a:pPr algn="ctr"/>
            <a:r>
              <a:rPr lang="ru-RU" sz="2800" b="1" dirty="0" smtClean="0"/>
              <a:t>веществ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446" y="2786058"/>
            <a:ext cx="2609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одни вещества</a:t>
            </a:r>
          </a:p>
          <a:p>
            <a:pPr algn="ctr"/>
            <a:r>
              <a:rPr lang="ru-RU" sz="2800" b="1" dirty="0" smtClean="0"/>
              <a:t>превращаются</a:t>
            </a:r>
          </a:p>
          <a:p>
            <a:pPr algn="ctr"/>
            <a:r>
              <a:rPr lang="ru-RU" sz="2800" b="1" dirty="0" smtClean="0"/>
              <a:t>в другие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618" y="5160661"/>
            <a:ext cx="972000" cy="972000"/>
          </a:xfrm>
          <a:prstGeom prst="rect">
            <a:avLst/>
          </a:prstGeom>
        </p:spPr>
      </p:pic>
      <p:sp>
        <p:nvSpPr>
          <p:cNvPr id="15" name="Выноска 2 14"/>
          <p:cNvSpPr/>
          <p:nvPr/>
        </p:nvSpPr>
        <p:spPr bwMode="auto">
          <a:xfrm>
            <a:off x="7460419" y="4908468"/>
            <a:ext cx="1152000" cy="397336"/>
          </a:xfrm>
          <a:prstGeom prst="borderCallout2">
            <a:avLst/>
          </a:prstGeom>
          <a:noFill/>
          <a:ln w="127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№ 1-9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143248"/>
            <a:ext cx="505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  <a:cs typeface="Arial" pitchFamily="34" charset="0"/>
              </a:rPr>
              <a:t>1) соприкосновение реагентов</a:t>
            </a:r>
            <a:endParaRPr lang="ru-RU" sz="2800" b="1" dirty="0"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929066"/>
            <a:ext cx="6988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cs typeface="Arial" pitchFamily="34" charset="0"/>
              </a:rPr>
              <a:t>2) нагревание реагентов до определенной </a:t>
            </a:r>
          </a:p>
          <a:p>
            <a:r>
              <a:rPr lang="ru-RU" sz="2800" b="1" dirty="0" smtClean="0">
                <a:cs typeface="Arial" pitchFamily="34" charset="0"/>
              </a:rPr>
              <a:t>    температуры</a:t>
            </a:r>
            <a:endParaRPr lang="ru-RU" sz="2800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072074"/>
            <a:ext cx="6872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cs typeface="Arial" pitchFamily="34" charset="0"/>
              </a:rPr>
              <a:t>3) применение    веществ,     ускоряющих</a:t>
            </a:r>
          </a:p>
          <a:p>
            <a:r>
              <a:rPr lang="ru-RU" sz="2800" b="1" dirty="0" smtClean="0">
                <a:cs typeface="Arial" pitchFamily="34" charset="0"/>
              </a:rPr>
              <a:t>    химическую реакцию - </a:t>
            </a:r>
            <a:r>
              <a:rPr lang="ru-RU" sz="2800" b="1" i="1" dirty="0" smtClean="0">
                <a:cs typeface="Arial" pitchFamily="34" charset="0"/>
              </a:rPr>
              <a:t>катализаторов</a:t>
            </a:r>
            <a:endParaRPr lang="ru-RU" sz="2800" b="1" i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428868"/>
            <a:ext cx="350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cs typeface="Arial" pitchFamily="34" charset="0"/>
              </a:rPr>
              <a:t>Условия протекания</a:t>
            </a:r>
            <a:endParaRPr lang="ru-RU" sz="28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57166"/>
            <a:ext cx="80039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Химическими реакциями </a:t>
            </a:r>
            <a:r>
              <a:rPr lang="ru-RU" sz="2800" b="1" dirty="0" smtClean="0"/>
              <a:t>называются явления, </a:t>
            </a:r>
          </a:p>
          <a:p>
            <a:r>
              <a:rPr lang="ru-RU" sz="2800" b="1" dirty="0" smtClean="0"/>
              <a:t>в   процессе   которых  происходит образование</a:t>
            </a:r>
          </a:p>
          <a:p>
            <a:r>
              <a:rPr lang="ru-RU" sz="2800" b="1" dirty="0" smtClean="0"/>
              <a:t>новых веществ – </a:t>
            </a:r>
            <a:r>
              <a:rPr lang="ru-RU" sz="2800" b="1" i="1" dirty="0" smtClean="0"/>
              <a:t>продуктов реакции</a:t>
            </a:r>
            <a:endParaRPr lang="ru-RU" sz="2800" b="1" i="1" dirty="0"/>
          </a:p>
        </p:txBody>
      </p:sp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08" y="1432238"/>
            <a:ext cx="900000" cy="900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85918" y="1000108"/>
          <a:ext cx="6096000" cy="5312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5381620"/>
              </a:tblGrid>
              <a:tr h="7354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4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4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4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4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4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 descr="forward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857364"/>
            <a:ext cx="432000" cy="4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1785926"/>
            <a:ext cx="594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выпадение или растворение осадка</a:t>
            </a:r>
            <a:endParaRPr lang="ru-RU" sz="2800" b="1" dirty="0"/>
          </a:p>
        </p:txBody>
      </p:sp>
      <p:pic>
        <p:nvPicPr>
          <p:cNvPr id="8" name="Рисунок 7" descr="forward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2571744"/>
            <a:ext cx="432000" cy="4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298" y="2500306"/>
            <a:ext cx="302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выделение газа</a:t>
            </a:r>
            <a:endParaRPr lang="ru-RU" sz="2800" b="1" dirty="0"/>
          </a:p>
        </p:txBody>
      </p:sp>
      <p:pic>
        <p:nvPicPr>
          <p:cNvPr id="10" name="Рисунок 9" descr="forward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142984"/>
            <a:ext cx="432000" cy="4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0298" y="1071546"/>
            <a:ext cx="320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изменение цвета</a:t>
            </a:r>
            <a:endParaRPr lang="ru-RU" sz="2800" b="1" dirty="0"/>
          </a:p>
        </p:txBody>
      </p:sp>
      <p:pic>
        <p:nvPicPr>
          <p:cNvPr id="12" name="Рисунок 11" descr="forwar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357562"/>
            <a:ext cx="432000" cy="4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0298" y="3286124"/>
            <a:ext cx="3394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появление запаха</a:t>
            </a:r>
            <a:endParaRPr lang="ru-RU" sz="2800" b="1" dirty="0"/>
          </a:p>
        </p:txBody>
      </p:sp>
      <p:pic>
        <p:nvPicPr>
          <p:cNvPr id="14" name="Рисунок 13" descr="forwar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4214818"/>
            <a:ext cx="432000" cy="43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0298" y="3929066"/>
            <a:ext cx="5230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выделение или поглощение</a:t>
            </a:r>
          </a:p>
          <a:p>
            <a:r>
              <a:rPr lang="ru-RU" sz="2800" b="1" dirty="0" smtClean="0"/>
              <a:t>теплоты</a:t>
            </a:r>
            <a:endParaRPr lang="ru-RU" sz="2800" b="1" dirty="0"/>
          </a:p>
        </p:txBody>
      </p:sp>
      <p:pic>
        <p:nvPicPr>
          <p:cNvPr id="17" name="Рисунок 16" descr="forward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5000636"/>
            <a:ext cx="432000" cy="43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00298" y="4929198"/>
            <a:ext cx="183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свечение</a:t>
            </a:r>
            <a:endParaRPr lang="ru-RU" sz="2800" b="1" dirty="0"/>
          </a:p>
        </p:txBody>
      </p:sp>
      <p:pic>
        <p:nvPicPr>
          <p:cNvPr id="19" name="Рисунок 18" descr="forward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5786454"/>
            <a:ext cx="432000" cy="43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00298" y="5715016"/>
            <a:ext cx="547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изменение окраски индикаторов</a:t>
            </a:r>
            <a:endParaRPr lang="ru-RU" sz="2800" b="1" dirty="0"/>
          </a:p>
        </p:txBody>
      </p:sp>
      <p:pic>
        <p:nvPicPr>
          <p:cNvPr id="21" name="Рисунок 20" descr="j0178313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2500306"/>
            <a:ext cx="1404000" cy="140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2976" y="428604"/>
            <a:ext cx="782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Доказательные признаки химических реакций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55753"/>
              </p:ext>
            </p:extLst>
          </p:nvPr>
        </p:nvGraphicFramePr>
        <p:xfrm>
          <a:off x="1000100" y="357166"/>
          <a:ext cx="7812000" cy="590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2064728"/>
                <a:gridCol w="2604000"/>
              </a:tblGrid>
              <a:tr h="990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Примеры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явлений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Вид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явления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Признаки 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chemeClr val="tx2"/>
                          </a:solidFill>
                        </a:rPr>
                        <a:t>химических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реакций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99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0100" y="1714488"/>
            <a:ext cx="247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Испарение воды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1714488"/>
            <a:ext cx="179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физическое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571744"/>
            <a:ext cx="292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Горение древесины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48" y="2571744"/>
            <a:ext cx="181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химическое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3193" y="2357430"/>
            <a:ext cx="2443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выделение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теплоты и света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571876"/>
            <a:ext cx="263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Скисание молока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48" y="3500438"/>
            <a:ext cx="181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химическое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3571876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изменение вкуса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976" y="4500570"/>
            <a:ext cx="2167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Возгонка йода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4500570"/>
            <a:ext cx="179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физическое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5500702"/>
            <a:ext cx="2731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Ржавление железа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5500702"/>
            <a:ext cx="181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химическое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5357826"/>
            <a:ext cx="1634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изменение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окраски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462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Образование воды (Н</a:t>
            </a:r>
            <a:r>
              <a:rPr lang="ru-RU" sz="2800" b="1" i="1" baseline="-25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О)</a:t>
            </a:r>
            <a:endParaRPr lang="ru-RU" sz="2800" b="1" i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2976" y="1500174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1214422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Н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728" y="2285992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1538" y="2643182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1428736"/>
            <a:ext cx="720000" cy="720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8926" y="2071678"/>
            <a:ext cx="720000" cy="720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7144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+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178592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→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43702" y="1571612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72396" y="1357298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2214554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43636" y="2214554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29190" y="1928802"/>
            <a:ext cx="720000" cy="720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72132" y="1214422"/>
            <a:ext cx="720000" cy="720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307181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/>
                <a:cs typeface="Arial"/>
              </a:rPr>
              <a:t>↓</a:t>
            </a:r>
            <a:endParaRPr lang="ru-RU" sz="3600" b="1" dirty="0"/>
          </a:p>
        </p:txBody>
      </p:sp>
      <p:sp>
        <p:nvSpPr>
          <p:cNvPr id="18" name="Овал 17"/>
          <p:cNvSpPr/>
          <p:nvPr/>
        </p:nvSpPr>
        <p:spPr>
          <a:xfrm>
            <a:off x="4857752" y="4071942"/>
            <a:ext cx="720000" cy="720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86578" y="4000504"/>
            <a:ext cx="720000" cy="7200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57818" y="3857628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00562" y="3929066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500826" y="4500570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215206" y="3714752"/>
            <a:ext cx="540000" cy="5400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Recharger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38" y="5715016"/>
            <a:ext cx="432000" cy="43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43042" y="3143248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реагенты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4" y="5214950"/>
            <a:ext cx="192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продукты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клетка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традь в клетку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5F5F5F"/>
      </a:accent2>
      <a:accent3>
        <a:srgbClr val="FFFFFF"/>
      </a:accent3>
      <a:accent4>
        <a:srgbClr val="000000"/>
      </a:accent4>
      <a:accent5>
        <a:srgbClr val="E2E2E2"/>
      </a:accent5>
      <a:accent6>
        <a:srgbClr val="555555"/>
      </a:accent6>
      <a:hlink>
        <a:srgbClr val="969696"/>
      </a:hlink>
      <a:folHlink>
        <a:srgbClr val="EAEAEA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исьмо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Шаблон оформления «Числа»">
  <a:themeElements>
    <a:clrScheme name="Тема Office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письмо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Шаблон оформления «Числа»">
  <a:themeElements>
    <a:clrScheme name="Тема Office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3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55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51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31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традь в клетку">
  <a:themeElements>
    <a:clrScheme name="Тема Office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29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алитра">
  <a:themeElements>
    <a:clrScheme name="Палитра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294</TotalTime>
  <Words>148</Words>
  <Application>Microsoft Office PowerPoint</Application>
  <PresentationFormat>Экран (4:3)</PresentationFormat>
  <Paragraphs>85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8</vt:i4>
      </vt:variant>
    </vt:vector>
  </HeadingPairs>
  <TitlesOfParts>
    <vt:vector size="29" baseType="lpstr">
      <vt:lpstr>Тема5</vt:lpstr>
      <vt:lpstr>Тема55</vt:lpstr>
      <vt:lpstr>1_Тема Office</vt:lpstr>
      <vt:lpstr>2_Тема Office</vt:lpstr>
      <vt:lpstr>Тема51</vt:lpstr>
      <vt:lpstr>Тема31</vt:lpstr>
      <vt:lpstr>тетрадь в клетку</vt:lpstr>
      <vt:lpstr>Тема29</vt:lpstr>
      <vt:lpstr>Палитра</vt:lpstr>
      <vt:lpstr>клетка</vt:lpstr>
      <vt:lpstr>1_тетрадь в клетку</vt:lpstr>
      <vt:lpstr>письмо</vt:lpstr>
      <vt:lpstr>Шаблон оформления «Числа»</vt:lpstr>
      <vt:lpstr>Тема Office</vt:lpstr>
      <vt:lpstr>1_письмо</vt:lpstr>
      <vt:lpstr>1_Шаблон оформления «Числа»</vt:lpstr>
      <vt:lpstr>3_Тема Office</vt:lpstr>
      <vt:lpstr>Тема32</vt:lpstr>
      <vt:lpstr>Тема33</vt:lpstr>
      <vt:lpstr>Равновесие</vt:lpstr>
      <vt:lpstr>1_Тема32</vt:lpstr>
      <vt:lpstr>Превращение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Превращение веществ</dc:title>
  <dc:creator>ХИМИК</dc:creator>
  <cp:lastModifiedBy>ХИМИК</cp:lastModifiedBy>
  <cp:revision>40</cp:revision>
  <dcterms:created xsi:type="dcterms:W3CDTF">2010-09-09T10:33:19Z</dcterms:created>
  <dcterms:modified xsi:type="dcterms:W3CDTF">2012-08-29T19:51:06Z</dcterms:modified>
</cp:coreProperties>
</file>