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0" y="685800"/>
            <a:ext cx="3962400" cy="29146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Городская социально-педагогическая  краеведческая программа</a:t>
            </a:r>
            <a:br>
              <a:rPr lang="ru-RU" sz="2000" b="1" dirty="0" smtClean="0"/>
            </a:br>
            <a:r>
              <a:rPr lang="ru-RU" sz="2000" b="1" dirty="0" smtClean="0"/>
              <a:t>«ПОМОРЬЕ»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i="1" dirty="0" smtClean="0">
                <a:solidFill>
                  <a:srgbClr val="7030A0"/>
                </a:solidFill>
              </a:rPr>
              <a:t>ЭТАП  ПРОГРАММЫ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«ЗНАЙ И ЛЮБИ СВОЙ ГОРОД»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3124200"/>
            <a:ext cx="3962400" cy="14478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Команда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«Юные поморы»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МБОУ «СОШ № 23»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P1000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2286000" cy="17145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00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685800"/>
            <a:ext cx="2336800" cy="17526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F2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91000"/>
            <a:ext cx="2362200" cy="17716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40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191000"/>
            <a:ext cx="2387600" cy="17907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2766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Северодвинск, 2013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всё начиналось…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Скорее! Скорее! Вот лозунг тех дней. </a:t>
            </a:r>
            <a:r>
              <a:rPr lang="ru-RU" dirty="0" smtClean="0">
                <a:solidFill>
                  <a:srgbClr val="C00000"/>
                </a:solidFill>
              </a:rPr>
              <a:t>22 ноября 1936 года </a:t>
            </a:r>
            <a:r>
              <a:rPr lang="ru-RU" dirty="0" smtClean="0"/>
              <a:t>стройка получила </a:t>
            </a:r>
            <a:r>
              <a:rPr lang="ru-RU" dirty="0" smtClean="0">
                <a:solidFill>
                  <a:srgbClr val="C00000"/>
                </a:solidFill>
              </a:rPr>
              <a:t>транспортную связь со страной</a:t>
            </a:r>
            <a:r>
              <a:rPr lang="ru-RU" dirty="0" smtClean="0"/>
              <a:t>. Руководству области направлено сообщение о том, что </a:t>
            </a:r>
            <a:r>
              <a:rPr lang="ru-RU" dirty="0" smtClean="0">
                <a:solidFill>
                  <a:srgbClr val="C00000"/>
                </a:solidFill>
              </a:rPr>
              <a:t>по вновь построенной ветке </a:t>
            </a:r>
            <a:r>
              <a:rPr lang="ru-RU" dirty="0" err="1" smtClean="0">
                <a:solidFill>
                  <a:srgbClr val="002060"/>
                </a:solidFill>
              </a:rPr>
              <a:t>Судострой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Исакогорка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прошёл первый поезд с грузом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Maks\Downloads\Памятник_первостроителям_Северодвин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175000" cy="30353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105401" y="4953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Памятник </a:t>
            </a:r>
            <a:r>
              <a:rPr lang="ru-RU" b="1" dirty="0" err="1" smtClean="0">
                <a:solidFill>
                  <a:srgbClr val="7030A0"/>
                </a:solidFill>
              </a:rPr>
              <a:t>первостроителям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города, воздвигнутый в 1978 году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Изучаем родной город: прошлое и  настоящее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2335161" cy="144780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066800"/>
            <a:ext cx="2267982" cy="159212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19400"/>
            <a:ext cx="2209800" cy="16573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big.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895600"/>
            <a:ext cx="2159000" cy="16192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838200"/>
            <a:ext cx="3352800" cy="627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Программа изучения истории родного города: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1. </a:t>
            </a:r>
            <a:r>
              <a:rPr lang="ru-RU" sz="1400" b="1" dirty="0" smtClean="0"/>
              <a:t>Классный час </a:t>
            </a:r>
          </a:p>
          <a:p>
            <a:pPr algn="ctr"/>
            <a:r>
              <a:rPr lang="ru-RU" sz="1400" b="1" dirty="0" smtClean="0"/>
              <a:t>«Город у Белого моря»;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2. </a:t>
            </a:r>
            <a:r>
              <a:rPr lang="ru-RU" sz="1400" b="1" dirty="0" smtClean="0"/>
              <a:t>Викторина «Знай и люби родной город»;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3. </a:t>
            </a:r>
            <a:r>
              <a:rPr lang="ru-RU" sz="1400" b="1" dirty="0" smtClean="0"/>
              <a:t>Экскурсия в городской краеведческий музей;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4. </a:t>
            </a:r>
            <a:r>
              <a:rPr lang="ru-RU" sz="1400" b="1" dirty="0" smtClean="0"/>
              <a:t>Проект (совместно с родителями) по теме «Улицы города рассказывают»;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5. </a:t>
            </a:r>
            <a:r>
              <a:rPr lang="ru-RU" sz="1400" b="1" dirty="0" smtClean="0"/>
              <a:t>Выпускники нашей школы – герои (школьный музей);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6. </a:t>
            </a:r>
            <a:r>
              <a:rPr lang="ru-RU" sz="1400" b="1" dirty="0" smtClean="0"/>
              <a:t>Автобусная экскурсия по городу;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7. </a:t>
            </a:r>
            <a:r>
              <a:rPr lang="ru-RU" sz="1400" b="1" dirty="0" smtClean="0"/>
              <a:t>Возложение цветов к памятнику защитников города (в сквере у мэрии);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8. </a:t>
            </a:r>
            <a:r>
              <a:rPr lang="ru-RU" sz="1400" b="1" dirty="0" smtClean="0"/>
              <a:t>«Поморская» тема в лирике северодвинских поэтов (уроки литературы);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9. </a:t>
            </a:r>
            <a:r>
              <a:rPr lang="ru-RU" sz="1400" b="1" dirty="0" smtClean="0"/>
              <a:t>Встреча с поэтами из литературного объединения «</a:t>
            </a:r>
            <a:r>
              <a:rPr lang="ru-RU" sz="1400" b="1" dirty="0" err="1" smtClean="0"/>
              <a:t>Гандвик</a:t>
            </a:r>
            <a:r>
              <a:rPr lang="ru-RU" sz="1400" b="1" dirty="0" smtClean="0"/>
              <a:t>»;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10. Изготовление макета исторического здания - «Железнодорожный вокзал»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/>
          </a:p>
        </p:txBody>
      </p:sp>
      <p:pic>
        <p:nvPicPr>
          <p:cNvPr id="9" name="Рисунок 8" descr="severodvinsk1967_city_coa_n966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648200"/>
            <a:ext cx="1676400" cy="207141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Содержимое 3" descr="200px-Coat_of_Arms_of_Severodvins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4724400"/>
            <a:ext cx="1600200" cy="20002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Исторический объект - железнодорожный вокзал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города Северодвинска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1600200"/>
            <a:ext cx="29718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  Дивен край мой родной</a:t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В дымке белых ночей.</a:t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Этот город - герой</a:t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Без надутых речей.</a:t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/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Кромку отчей земли </a:t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Пусть ласкает прибой. </a:t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В доброй славе живи,</a:t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Город мой молодой</a:t>
            </a:r>
            <a:r>
              <a:rPr lang="ru-RU" dirty="0" smtClean="0">
                <a:solidFill>
                  <a:srgbClr val="7030A0"/>
                </a:solidFill>
              </a:rPr>
              <a:t>!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946400" cy="2209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157664"/>
            <a:ext cx="2528887" cy="21295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4572000"/>
            <a:ext cx="307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Деревянный вокзал</a:t>
            </a:r>
          </a:p>
          <a:p>
            <a:r>
              <a:rPr lang="ru-RU" b="1" dirty="0" smtClean="0"/>
              <a:t>(в настоящее время  в этом здании находится багажное отделение)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4495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Современная постройка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Макет здания «Железнодорожный вокзал» изготовили: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Семья Ковровых</a:t>
            </a:r>
            <a:r>
              <a:rPr lang="ru-RU" sz="2000" dirty="0" smtClean="0"/>
              <a:t>: Оксана Вячеславовна, Андрей Александрович, дочери Полина (5А), Настя (10А), Катя (4Б);</a:t>
            </a:r>
          </a:p>
          <a:p>
            <a:r>
              <a:rPr lang="ru-RU" sz="2000" b="1" dirty="0" smtClean="0"/>
              <a:t>Группа учащихся 5А класса: </a:t>
            </a:r>
            <a:r>
              <a:rPr lang="ru-RU" sz="2000" dirty="0" err="1" smtClean="0"/>
              <a:t>Коврова</a:t>
            </a:r>
            <a:r>
              <a:rPr lang="ru-RU" sz="2000" dirty="0" smtClean="0"/>
              <a:t> Полина</a:t>
            </a:r>
            <a:r>
              <a:rPr lang="ru-RU" sz="2000" b="1" dirty="0" smtClean="0"/>
              <a:t>, </a:t>
            </a:r>
            <a:r>
              <a:rPr lang="ru-RU" sz="2000" dirty="0" smtClean="0"/>
              <a:t>Худякова Лера, Нестеров Кирилл, Мартынов Кирилл, </a:t>
            </a:r>
            <a:r>
              <a:rPr lang="ru-RU" sz="2000" dirty="0" err="1" smtClean="0"/>
              <a:t>Коробицына</a:t>
            </a:r>
            <a:r>
              <a:rPr lang="ru-RU" sz="2000" dirty="0" smtClean="0"/>
              <a:t> Саша, Ухова Ксюша – команда </a:t>
            </a:r>
            <a:r>
              <a:rPr lang="ru-RU" sz="2000" dirty="0" smtClean="0">
                <a:solidFill>
                  <a:srgbClr val="C00000"/>
                </a:solidFill>
              </a:rPr>
              <a:t>«Юные поморы»;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Классный руководитель  </a:t>
            </a:r>
            <a:r>
              <a:rPr lang="ru-RU" sz="2000" dirty="0" smtClean="0"/>
              <a:t>Пичугина Наталья Валентиновна.</a:t>
            </a:r>
            <a:endParaRPr lang="ru-RU" sz="2000" b="1" dirty="0"/>
          </a:p>
        </p:txBody>
      </p:sp>
      <p:pic>
        <p:nvPicPr>
          <p:cNvPr id="4" name="Рисунок 3" descr="P100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2946400" cy="2209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86200"/>
            <a:ext cx="2946400" cy="2209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4114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 стремились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быть достоверными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Руководители исследовательского проекта – макета «Железнодорожный вокзал»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1000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483" t="20203" r="18542" b="-1017"/>
          <a:stretch>
            <a:fillRect/>
          </a:stretch>
        </p:blipFill>
        <p:spPr>
          <a:xfrm>
            <a:off x="2895600" y="1447800"/>
            <a:ext cx="3352800" cy="350520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5105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Коврова</a:t>
            </a:r>
            <a:r>
              <a:rPr lang="ru-RU" b="1" dirty="0" smtClean="0"/>
              <a:t> О.В., мама ученицы 5А класса Ковровой Полины;</a:t>
            </a:r>
          </a:p>
          <a:p>
            <a:pPr algn="ctr"/>
            <a:r>
              <a:rPr lang="ru-RU" b="1" dirty="0" smtClean="0"/>
              <a:t>Пичугина Н.В., классный руководитель 5А класса</a:t>
            </a:r>
            <a:endParaRPr lang="ru-RU" b="1" dirty="0"/>
          </a:p>
        </p:txBody>
      </p:sp>
      <p:pic>
        <p:nvPicPr>
          <p:cNvPr id="6" name="Рисунок 5" descr="P1000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62200"/>
            <a:ext cx="2057400" cy="15430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00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362200"/>
            <a:ext cx="2133600" cy="16002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Паспорт  исследовательского проекта – макета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«Первый железнодорожный вокзал города Северодвинска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(посёлка </a:t>
            </a:r>
            <a:r>
              <a:rPr lang="ru-RU" sz="2000" b="1" dirty="0" err="1" smtClean="0">
                <a:solidFill>
                  <a:srgbClr val="C00000"/>
                </a:solidFill>
              </a:rPr>
              <a:t>Судострой</a:t>
            </a:r>
            <a:r>
              <a:rPr lang="ru-RU" sz="2000" b="1" dirty="0" smtClean="0">
                <a:solidFill>
                  <a:srgbClr val="C00000"/>
                </a:solidFill>
              </a:rPr>
              <a:t>)»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1  </a:t>
            </a:r>
            <a:r>
              <a:rPr lang="ru-RU" sz="5600" b="1" dirty="0" smtClean="0"/>
              <a:t>Название проекта</a:t>
            </a:r>
            <a:r>
              <a:rPr lang="ru-RU" sz="5600" dirty="0" smtClean="0"/>
              <a:t> – «Первый железнодорожный вокзал – достопримечательность города Северодвинска»;</a:t>
            </a:r>
          </a:p>
          <a:p>
            <a:pPr>
              <a:buNone/>
            </a:pPr>
            <a:r>
              <a:rPr lang="ru-RU" sz="5600" dirty="0" smtClean="0"/>
              <a:t> 2. </a:t>
            </a:r>
            <a:r>
              <a:rPr lang="ru-RU" sz="5600" b="1" dirty="0" smtClean="0"/>
              <a:t>Цель проекта</a:t>
            </a:r>
            <a:r>
              <a:rPr lang="ru-RU" sz="5600" dirty="0" smtClean="0"/>
              <a:t> -  активизация знаний учащихся о родном крае путём создания макета одной из достопримечательностей родного города;</a:t>
            </a:r>
          </a:p>
          <a:p>
            <a:pPr>
              <a:buNone/>
            </a:pPr>
            <a:r>
              <a:rPr lang="ru-RU" sz="5600" dirty="0" smtClean="0"/>
              <a:t>3. </a:t>
            </a:r>
            <a:r>
              <a:rPr lang="ru-RU" sz="5600" b="1" dirty="0" smtClean="0"/>
              <a:t>Задачи проекта</a:t>
            </a:r>
            <a:r>
              <a:rPr lang="ru-RU" sz="5600" dirty="0" smtClean="0"/>
              <a:t>: </a:t>
            </a:r>
          </a:p>
          <a:p>
            <a:pPr>
              <a:buNone/>
            </a:pPr>
            <a:r>
              <a:rPr lang="ru-RU" sz="5600" dirty="0" smtClean="0"/>
              <a:t>1) Формирование навыков поисковой деятельности учащихся;</a:t>
            </a:r>
          </a:p>
          <a:p>
            <a:pPr>
              <a:buNone/>
            </a:pPr>
            <a:r>
              <a:rPr lang="ru-RU" sz="5600" dirty="0" smtClean="0"/>
              <a:t>2)  Закрепление знаний учащихся о достопримечательностях родного города;</a:t>
            </a:r>
          </a:p>
          <a:p>
            <a:pPr>
              <a:buNone/>
            </a:pPr>
            <a:r>
              <a:rPr lang="ru-RU" sz="5600" dirty="0" smtClean="0"/>
              <a:t>3) Воспитание чувства любви к малой родине, патриотизма;</a:t>
            </a:r>
          </a:p>
          <a:p>
            <a:pPr>
              <a:buNone/>
            </a:pPr>
            <a:r>
              <a:rPr lang="ru-RU" sz="5600" dirty="0" smtClean="0"/>
              <a:t>4) Развитие творческих способностей учащихся, воображения и фантазии;</a:t>
            </a:r>
          </a:p>
          <a:p>
            <a:pPr>
              <a:buNone/>
            </a:pPr>
            <a:r>
              <a:rPr lang="ru-RU" sz="5600" dirty="0" smtClean="0"/>
              <a:t>5) Привлечение родителей к совместной с детьми проектно-исследовательской деятельности;</a:t>
            </a:r>
          </a:p>
          <a:p>
            <a:pPr>
              <a:buNone/>
            </a:pPr>
            <a:r>
              <a:rPr lang="ru-RU" sz="5600" dirty="0" smtClean="0"/>
              <a:t> 4. </a:t>
            </a:r>
            <a:r>
              <a:rPr lang="ru-RU" sz="5600" b="1" dirty="0" smtClean="0"/>
              <a:t>Авторы проекта</a:t>
            </a:r>
            <a:r>
              <a:rPr lang="ru-RU" sz="5600" dirty="0" smtClean="0"/>
              <a:t>: МБОУ «СОШ № 23», город Северодвинск, 5А класс - команда «Юные поморы» в количестве 6 чел. </a:t>
            </a:r>
          </a:p>
          <a:p>
            <a:pPr>
              <a:buNone/>
            </a:pPr>
            <a:r>
              <a:rPr lang="ru-RU" sz="5600" dirty="0" smtClean="0"/>
              <a:t>5. </a:t>
            </a:r>
            <a:r>
              <a:rPr lang="ru-RU" sz="5600" b="1" dirty="0" smtClean="0"/>
              <a:t>Руководители проекта</a:t>
            </a:r>
            <a:r>
              <a:rPr lang="ru-RU" sz="5600" dirty="0" smtClean="0"/>
              <a:t>: Пичугина Н.В., классный руководитель 5А класса, учитель русского языка и литературы, руководитель школьного научного общества учащихся «Юные мыслители»;  </a:t>
            </a:r>
            <a:r>
              <a:rPr lang="ru-RU" sz="5600" dirty="0" err="1" smtClean="0"/>
              <a:t>Коврова</a:t>
            </a:r>
            <a:r>
              <a:rPr lang="ru-RU" sz="5600" dirty="0" smtClean="0"/>
              <a:t> О.В., мама ученицы 5А класса (в изготовлении макета участвовала вся семья Ковровых);</a:t>
            </a:r>
          </a:p>
          <a:p>
            <a:pPr>
              <a:buNone/>
            </a:pPr>
            <a:r>
              <a:rPr lang="ru-RU" sz="5600" dirty="0" smtClean="0"/>
              <a:t>6. </a:t>
            </a:r>
            <a:r>
              <a:rPr lang="ru-RU" sz="5600" b="1" dirty="0" smtClean="0"/>
              <a:t>Тип проекта</a:t>
            </a:r>
            <a:r>
              <a:rPr lang="ru-RU" sz="5600" dirty="0" smtClean="0"/>
              <a:t> – исторический объект;</a:t>
            </a:r>
          </a:p>
          <a:p>
            <a:pPr>
              <a:buNone/>
            </a:pPr>
            <a:r>
              <a:rPr lang="ru-RU" sz="5600" dirty="0" smtClean="0"/>
              <a:t>7. </a:t>
            </a:r>
            <a:r>
              <a:rPr lang="ru-RU" sz="5600" b="1" dirty="0" smtClean="0"/>
              <a:t>Виды деятельности учащихся</a:t>
            </a:r>
            <a:r>
              <a:rPr lang="ru-RU" sz="5600" dirty="0" smtClean="0"/>
              <a:t>: исследовательская; творческая; информационно-поисковая; практико-ориентированная; </a:t>
            </a:r>
          </a:p>
          <a:p>
            <a:pPr>
              <a:buNone/>
            </a:pPr>
            <a:r>
              <a:rPr lang="ru-RU" sz="5600" dirty="0" smtClean="0"/>
              <a:t>8. </a:t>
            </a:r>
            <a:r>
              <a:rPr lang="ru-RU" sz="5600" b="1" dirty="0" smtClean="0"/>
              <a:t>Форма работы</a:t>
            </a:r>
            <a:r>
              <a:rPr lang="ru-RU" sz="5600" dirty="0" smtClean="0"/>
              <a:t> -  групповая;</a:t>
            </a:r>
          </a:p>
          <a:p>
            <a:pPr>
              <a:buNone/>
            </a:pPr>
            <a:r>
              <a:rPr lang="ru-RU" sz="5600" dirty="0" smtClean="0"/>
              <a:t>9. </a:t>
            </a:r>
            <a:r>
              <a:rPr lang="ru-RU" sz="5600" b="1" dirty="0" smtClean="0"/>
              <a:t>Временные рамки  проекта</a:t>
            </a:r>
            <a:r>
              <a:rPr lang="ru-RU" sz="5600" dirty="0" smtClean="0"/>
              <a:t>: январь – март 2013 года;</a:t>
            </a:r>
          </a:p>
          <a:p>
            <a:pPr>
              <a:buNone/>
            </a:pPr>
            <a:r>
              <a:rPr lang="ru-RU" sz="5600" dirty="0" smtClean="0"/>
              <a:t>10. </a:t>
            </a:r>
            <a:r>
              <a:rPr lang="ru-RU" sz="5600" b="1" dirty="0" smtClean="0"/>
              <a:t>Использованные материалы:</a:t>
            </a:r>
            <a:r>
              <a:rPr lang="ru-RU" sz="5600" dirty="0" smtClean="0"/>
              <a:t> бумага, картон, спички, проволока, обложки для тетрадей, краски, клей.</a:t>
            </a:r>
          </a:p>
          <a:p>
            <a:r>
              <a:rPr lang="ru-RU" sz="5600" dirty="0" smtClean="0"/>
              <a:t> </a:t>
            </a:r>
          </a:p>
          <a:p>
            <a:r>
              <a:rPr lang="ru-RU" sz="5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 изготовлении макета использовались: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1400" b="1" dirty="0" smtClean="0"/>
              <a:t>- Картонная коробка (основа макета);</a:t>
            </a:r>
          </a:p>
          <a:p>
            <a:pPr marL="457200" indent="-457200" algn="ctr">
              <a:buNone/>
            </a:pPr>
            <a:r>
              <a:rPr lang="ru-RU" sz="1400" b="1" dirty="0" smtClean="0"/>
              <a:t>- Картон белый, цветной (паровоз, печки в здании вокзала, скамейки и др.);</a:t>
            </a:r>
          </a:p>
          <a:p>
            <a:pPr marL="457200" indent="-457200" algn="ctr">
              <a:buNone/>
            </a:pPr>
            <a:r>
              <a:rPr lang="ru-RU" sz="1400" b="1" dirty="0" smtClean="0"/>
              <a:t> - Бархатная бумага чёрного цвета (крыша вокзала);</a:t>
            </a:r>
          </a:p>
          <a:p>
            <a:pPr marL="457200" indent="-457200" algn="ctr">
              <a:buNone/>
            </a:pPr>
            <a:r>
              <a:rPr lang="ru-RU" sz="1400" b="1" dirty="0" smtClean="0"/>
              <a:t> - Обложки для тетрадей прозрачные (окна в здании);</a:t>
            </a:r>
          </a:p>
          <a:p>
            <a:pPr marL="457200" indent="-457200" algn="ctr">
              <a:buNone/>
            </a:pPr>
            <a:r>
              <a:rPr lang="ru-RU" sz="1400" b="1" dirty="0" smtClean="0"/>
              <a:t> - Спички (перемычки окон);</a:t>
            </a:r>
          </a:p>
          <a:p>
            <a:pPr marL="457200" indent="-457200" algn="ctr">
              <a:buNone/>
            </a:pPr>
            <a:r>
              <a:rPr lang="ru-RU" sz="1400" b="1" dirty="0" smtClean="0"/>
              <a:t> - Проволока (фонарь);</a:t>
            </a:r>
          </a:p>
          <a:p>
            <a:pPr marL="457200" indent="-457200" algn="ctr">
              <a:buNone/>
            </a:pPr>
            <a:r>
              <a:rPr lang="ru-RU" sz="1400" b="1" dirty="0" smtClean="0"/>
              <a:t> - Клей ПВА;</a:t>
            </a:r>
          </a:p>
          <a:p>
            <a:pPr marL="457200" indent="-457200" algn="ctr">
              <a:buNone/>
            </a:pPr>
            <a:r>
              <a:rPr lang="ru-RU" sz="1400" b="1" dirty="0" smtClean="0"/>
              <a:t> - Клей «</a:t>
            </a:r>
            <a:r>
              <a:rPr lang="ru-RU" sz="1400" b="1" dirty="0" err="1" smtClean="0"/>
              <a:t>Супер</a:t>
            </a:r>
            <a:r>
              <a:rPr lang="ru-RU" sz="1400" b="1" dirty="0" smtClean="0"/>
              <a:t> – Момент»;</a:t>
            </a:r>
          </a:p>
          <a:p>
            <a:pPr marL="457200" indent="-457200" algn="ctr">
              <a:buNone/>
            </a:pPr>
            <a:r>
              <a:rPr lang="ru-RU" sz="1400" b="1" dirty="0" smtClean="0"/>
              <a:t> - Краски -  гуашь</a:t>
            </a:r>
          </a:p>
        </p:txBody>
      </p:sp>
      <p:pic>
        <p:nvPicPr>
          <p:cNvPr id="4" name="Рисунок 3" descr="P1000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90800"/>
            <a:ext cx="2438400" cy="1828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00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590800"/>
            <a:ext cx="2438400" cy="1828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00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572000"/>
            <a:ext cx="2616200" cy="19621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627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Городская социально-педагогическая  краеведческая программа «ПОМОРЬЕ»    ЭТАП  ПРОГРАММЫ «ЗНАЙ И ЛЮБИ СВОЙ ГОРОД»    </vt:lpstr>
      <vt:lpstr>Как всё начиналось…</vt:lpstr>
      <vt:lpstr>Изучаем родной город: прошлое и  настоящее</vt:lpstr>
      <vt:lpstr>Исторический объект - железнодорожный вокзал города Северодвинска</vt:lpstr>
      <vt:lpstr>Макет здания «Железнодорожный вокзал» изготовили:</vt:lpstr>
      <vt:lpstr>Руководители исследовательского проекта – макета «Железнодорожный вокзал»</vt:lpstr>
      <vt:lpstr>Паспорт  исследовательского проекта – макета  «Первый железнодорожный вокзал города Северодвинска (посёлка Судострой)»</vt:lpstr>
      <vt:lpstr>При изготовлении макета использовались: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социально-педагогическая  краеведческая программа «ПОМОРЬЕ»    ЭТАП   ПРОГРАММЫ «ЗНАЙ И ЛЮБИ СВОЙ ГОРОД»    </dc:title>
  <dc:creator>Maks</dc:creator>
  <cp:lastModifiedBy>Maks</cp:lastModifiedBy>
  <cp:revision>29</cp:revision>
  <dcterms:created xsi:type="dcterms:W3CDTF">2013-03-18T14:36:08Z</dcterms:created>
  <dcterms:modified xsi:type="dcterms:W3CDTF">2013-03-22T16:51:52Z</dcterms:modified>
</cp:coreProperties>
</file>