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38CF81-D618-475C-96A3-3F723AD8B541}" type="datetimeFigureOut">
              <a:rPr lang="ru-RU" smtClean="0"/>
              <a:pPr/>
              <a:t>17.05.2012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A58041-8972-4635-ACD5-DE2935C01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2;&#1072;&#1083;&#1103;\&#1052;&#1086;&#1080;%20&#1076;&#1086;&#1082;&#1091;&#1084;&#1077;&#1085;&#1090;&#1099;\&#1052;&#1086;&#1103;%20&#1084;&#1091;&#1079;&#1099;&#1082;&#1072;\&#1052;&#1091;&#1079;&#1099;&#1082;&#1072;\200_&#1042;&#1077;&#1089;&#1085;&#1091;&#1096;&#1082;&#1080;.mp3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Русский  язык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4 класс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Составь предложения из данных слов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впереди, тёмный, виднелся, лес.</a:t>
            </a:r>
          </a:p>
          <a:p>
            <a:r>
              <a:rPr lang="ru-RU" dirty="0" smtClean="0"/>
              <a:t>Сзади, синей, лентой, река, извивалась.</a:t>
            </a:r>
          </a:p>
          <a:p>
            <a:r>
              <a:rPr lang="ru-RU" dirty="0" smtClean="0"/>
              <a:t>Справа, поспевающая, пшеница, желтела.</a:t>
            </a:r>
          </a:p>
          <a:p>
            <a:r>
              <a:rPr lang="ru-RU" dirty="0" smtClean="0"/>
              <a:t>Слева, высокая, стояла, стеной, кукуруза.</a:t>
            </a:r>
          </a:p>
          <a:p>
            <a:r>
              <a:rPr lang="ru-RU" dirty="0" smtClean="0"/>
              <a:t>Вокруг, голоса, звенели, жаворонков.</a:t>
            </a:r>
          </a:p>
          <a:p>
            <a:r>
              <a:rPr lang="ru-RU" dirty="0" smtClean="0"/>
              <a:t>Хорошо, лесу, отдыхать, 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пришёл, наполнил кадки, поливал усердно грядки, побродил по крышам вволю и ушёл по лужам в поле.</a:t>
            </a:r>
          </a:p>
          <a:p>
            <a:r>
              <a:rPr lang="ru-RU" dirty="0" smtClean="0"/>
              <a:t>Он охотно пыль вдыхает, не болеет, не чихает.</a:t>
            </a:r>
          </a:p>
          <a:p>
            <a:r>
              <a:rPr lang="ru-RU" dirty="0" smtClean="0"/>
              <a:t>Сели детки на карниз и растут всё время вниз.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Что понравилось на уроке?</a:t>
            </a:r>
          </a:p>
          <a:p>
            <a:r>
              <a:rPr lang="ru-RU" sz="4400" dirty="0" smtClean="0"/>
              <a:t>Что показалось трудным?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Страница 154, упр.46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-3" y="1339434"/>
            <a:ext cx="899074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Живи красиво, весело и просто,</a:t>
            </a:r>
            <a:endParaRPr kumimoji="0" lang="ru-RU" sz="3200" b="1" i="0" u="none" strike="noStrik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Люби людей светло и простодушно.</a:t>
            </a:r>
            <a:endParaRPr kumimoji="0" lang="ru-RU" sz="3200" b="1" i="0" u="none" strike="noStrik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Ищи свою дорогу с малых лет.</a:t>
            </a:r>
            <a:endParaRPr kumimoji="0" lang="ru-RU" sz="3200" b="1" i="0" u="none" strike="noStrik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Уверенно вперёд иди сквозь годы.</a:t>
            </a:r>
            <a:endParaRPr kumimoji="0" lang="ru-RU" sz="3200" b="1" i="0" u="none" strike="noStrik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Оставь на этой лучшей из планет</a:t>
            </a:r>
            <a:endParaRPr kumimoji="0" lang="ru-RU" sz="3200" b="1" i="0" u="none" strike="noStrik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 яркий след, свои живые всходы.</a:t>
            </a:r>
            <a:endParaRPr kumimoji="0" lang="ru-RU" sz="3200" b="1" i="0" u="none" strike="noStrik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Тема урока: части речи.  </a:t>
            </a:r>
            <a:b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повторить и закрепить знания учащихся  о наречиях; </a:t>
            </a:r>
            <a:endParaRPr lang="ru-RU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формировать интеллектуальные умения, умения анализировать;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развивать умения применять приобретённые знания на практике, </a:t>
            </a:r>
            <a:endParaRPr lang="ru-RU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воспитывать навыки культуры общения на уроке. </a:t>
            </a:r>
            <a:endParaRPr lang="ru-RU" dirty="0" smtClean="0">
              <a:latin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05273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Вспомните,  подумайте, объясните</a:t>
            </a:r>
            <a:r>
              <a:rPr lang="ru-RU" u="sng" dirty="0" smtClean="0"/>
              <a:t>.</a:t>
            </a:r>
            <a:endParaRPr lang="ru-RU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276872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Что обозначает наречие?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Назовите наречия отвечающие на вопросы как? Когда? Куда? Откуда?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Каким членом предложения может быть наречие?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62068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«Лишнее слово»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276872"/>
            <a:ext cx="79208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Громко, </a:t>
            </a:r>
            <a:r>
              <a:rPr lang="ru-RU" sz="6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снизу, </a:t>
            </a:r>
            <a:endParaRPr lang="ru-RU" sz="6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назад</a:t>
            </a:r>
            <a:r>
              <a:rPr lang="ru-RU" sz="6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оттуда</a:t>
            </a:r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76470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Задания на выбор:</a:t>
            </a:r>
            <a:r>
              <a:rPr lang="ru-RU" sz="2800" dirty="0"/>
              <a:t> 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27584" y="1115454"/>
            <a:ext cx="51125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Стоит......... 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Исчез …… 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Прочесть …… 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Празднуют ….. 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Живут ………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Повернул ………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3717032"/>
            <a:ext cx="4104456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44008" y="3765506"/>
            <a:ext cx="40324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Слова для справок.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Вчера, весело,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далеко,  прямо,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быстро, назад.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60648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/>
              <a:t>Антонимы</a:t>
            </a:r>
            <a:endParaRPr lang="ru-RU" sz="28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524583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Вперёд,  рано, высоко, быстро, далеко, часто, направо, впереди, вблизи, потом, вверх.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00_Веснуш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" name="Рисунок 1" descr="0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1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Работа по учебнику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234888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Страница 153, упр. 44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5010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Страница 154, упр. 45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284</Words>
  <Application>Microsoft Office PowerPoint</Application>
  <PresentationFormat>Экран (4:3)</PresentationFormat>
  <Paragraphs>49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Русский  язык</vt:lpstr>
      <vt:lpstr>Слайд 2</vt:lpstr>
      <vt:lpstr>Тема урока: части речи.   </vt:lpstr>
      <vt:lpstr>Слайд 4</vt:lpstr>
      <vt:lpstr>Слайд 5</vt:lpstr>
      <vt:lpstr>Слайд 6</vt:lpstr>
      <vt:lpstr>Слайд 7</vt:lpstr>
      <vt:lpstr>Слайд 8</vt:lpstr>
      <vt:lpstr>Слайд 9</vt:lpstr>
      <vt:lpstr>Составь предложения из данных слов</vt:lpstr>
      <vt:lpstr>Отгадай загадки.</vt:lpstr>
      <vt:lpstr>Итог урока.</vt:lpstr>
      <vt:lpstr>Домашнее задание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 язык</dc:title>
  <dc:creator>Валя</dc:creator>
  <cp:lastModifiedBy>Валя</cp:lastModifiedBy>
  <cp:revision>11</cp:revision>
  <dcterms:created xsi:type="dcterms:W3CDTF">2012-05-16T19:20:17Z</dcterms:created>
  <dcterms:modified xsi:type="dcterms:W3CDTF">2012-05-17T20:21:58Z</dcterms:modified>
</cp:coreProperties>
</file>