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1" autoAdjust="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FD5E-44DB-4C30-BB34-FF3CDFDF89F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C21A-0494-4BF0-9E93-1F4BFA60A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FD5E-44DB-4C30-BB34-FF3CDFDF89F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C21A-0494-4BF0-9E93-1F4BFA60A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FD5E-44DB-4C30-BB34-FF3CDFDF89F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C21A-0494-4BF0-9E93-1F4BFA60A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FD5E-44DB-4C30-BB34-FF3CDFDF89F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C21A-0494-4BF0-9E93-1F4BFA60A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FD5E-44DB-4C30-BB34-FF3CDFDF89F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C21A-0494-4BF0-9E93-1F4BFA60A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FD5E-44DB-4C30-BB34-FF3CDFDF89F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C21A-0494-4BF0-9E93-1F4BFA60A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FD5E-44DB-4C30-BB34-FF3CDFDF89F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C21A-0494-4BF0-9E93-1F4BFA60A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FD5E-44DB-4C30-BB34-FF3CDFDF89F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C21A-0494-4BF0-9E93-1F4BFA60A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FD5E-44DB-4C30-BB34-FF3CDFDF89F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C21A-0494-4BF0-9E93-1F4BFA60A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FD5E-44DB-4C30-BB34-FF3CDFDF89F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C21A-0494-4BF0-9E93-1F4BFA60A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FD5E-44DB-4C30-BB34-FF3CDFDF89F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77C21A-0494-4BF0-9E93-1F4BFA60A1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FDFD5E-44DB-4C30-BB34-FF3CDFDF89F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77C21A-0494-4BF0-9E93-1F4BFA60A17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929618" cy="3500462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озеро Баскунчак- 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гигантская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солонка</a:t>
            </a:r>
            <a:r>
              <a:rPr lang="ru-RU" sz="11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5286388"/>
            <a:ext cx="3887534" cy="121444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Пронина  Т.Н. </a:t>
            </a:r>
          </a:p>
          <a:p>
            <a:r>
              <a:rPr lang="ru-RU" dirty="0" smtClean="0"/>
              <a:t>учитель географии </a:t>
            </a:r>
          </a:p>
          <a:p>
            <a:r>
              <a:rPr lang="ru-RU" dirty="0" smtClean="0"/>
              <a:t>1 категории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121444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571612"/>
            <a:ext cx="7772400" cy="2642764"/>
          </a:xfrm>
        </p:spPr>
        <p:txBody>
          <a:bodyPr>
            <a:noAutofit/>
          </a:bodyPr>
          <a:lstStyle/>
          <a:p>
            <a:r>
              <a:rPr lang="ru-RU" sz="2400" dirty="0" smtClean="0">
                <a:cs typeface="Times New Roman" pitchFamily="18" charset="0"/>
              </a:rPr>
              <a:t>Толщина поверхностной залежи соли в озере – 10-18 метров в центре и 1-4 метра у берегов. Уникальность </a:t>
            </a:r>
            <a:r>
              <a:rPr lang="ru-RU" sz="2400" dirty="0" err="1" smtClean="0">
                <a:cs typeface="Times New Roman" pitchFamily="18" charset="0"/>
              </a:rPr>
              <a:t>Баскунчакского</a:t>
            </a:r>
            <a:r>
              <a:rPr lang="ru-RU" sz="2400" dirty="0" smtClean="0">
                <a:cs typeface="Times New Roman" pitchFamily="18" charset="0"/>
              </a:rPr>
              <a:t> месторождения соли – оно способно с годами восстанавливать потерянные запасы  за  счет многочисленных источников – ключей.  В течение суток в озеро поступает более 2500 тонн солей, а в год 930 тыс. тонн.</a:t>
            </a:r>
          </a:p>
          <a:p>
            <a:endParaRPr lang="ru-RU" sz="2400" dirty="0" smtClean="0">
              <a:cs typeface="Times New Roman" pitchFamily="18" charset="0"/>
            </a:endParaRPr>
          </a:p>
          <a:p>
            <a:r>
              <a:rPr lang="ru-RU" sz="2400" dirty="0" smtClean="0">
                <a:cs typeface="Times New Roman" pitchFamily="18" charset="0"/>
              </a:rPr>
              <a:t>На данный момент накопилось огромное количество соли, мощность которой составляет 20-50 м , а в недрах земли  на месте озера обнаружены залежи каменной  соли, уходящие на глубину до 10 км.</a:t>
            </a:r>
            <a:endParaRPr lang="ru-RU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357431"/>
            <a:ext cx="581082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142876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Гора Большое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Богдо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86446" y="2000240"/>
            <a:ext cx="3071834" cy="4572032"/>
          </a:xfrm>
        </p:spPr>
        <p:txBody>
          <a:bodyPr/>
          <a:lstStyle/>
          <a:p>
            <a:pPr algn="r"/>
            <a:r>
              <a:rPr lang="ru-RU" dirty="0" smtClean="0">
                <a:cs typeface="Times New Roman" pitchFamily="18" charset="0"/>
              </a:rPr>
              <a:t>Гора Большое </a:t>
            </a:r>
            <a:r>
              <a:rPr lang="ru-RU" dirty="0" err="1" smtClean="0">
                <a:cs typeface="Times New Roman" pitchFamily="18" charset="0"/>
              </a:rPr>
              <a:t>Богдо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  является </a:t>
            </a:r>
            <a:r>
              <a:rPr lang="ru-RU" dirty="0" smtClean="0">
                <a:cs typeface="Times New Roman" pitchFamily="18" charset="0"/>
              </a:rPr>
              <a:t>достопримечательностью </a:t>
            </a:r>
            <a:r>
              <a:rPr lang="ru-RU" dirty="0" err="1" smtClean="0">
                <a:cs typeface="Times New Roman" pitchFamily="18" charset="0"/>
              </a:rPr>
              <a:t>Богдинско</a:t>
            </a:r>
            <a:r>
              <a:rPr lang="ru-RU" dirty="0" smtClean="0">
                <a:cs typeface="Times New Roman" pitchFamily="18" charset="0"/>
              </a:rPr>
              <a:t> – </a:t>
            </a:r>
            <a:r>
              <a:rPr lang="ru-RU" dirty="0" err="1" smtClean="0">
                <a:cs typeface="Times New Roman" pitchFamily="18" charset="0"/>
              </a:rPr>
              <a:t>Баскунчакского</a:t>
            </a:r>
            <a:r>
              <a:rPr lang="ru-RU" dirty="0" smtClean="0">
                <a:cs typeface="Times New Roman" pitchFamily="18" charset="0"/>
              </a:rPr>
              <a:t> государственного заповедника. Самая высокая точка </a:t>
            </a:r>
            <a:r>
              <a:rPr lang="ru-RU" dirty="0" err="1" smtClean="0">
                <a:cs typeface="Times New Roman" pitchFamily="18" charset="0"/>
              </a:rPr>
              <a:t>Прикаспия</a:t>
            </a:r>
            <a:r>
              <a:rPr lang="ru-RU" dirty="0" smtClean="0">
                <a:cs typeface="Times New Roman" pitchFamily="18" charset="0"/>
              </a:rPr>
              <a:t> – 149 м над уровнем моря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42852"/>
            <a:ext cx="7772400" cy="1143008"/>
          </a:xfrm>
        </p:spPr>
        <p:txBody>
          <a:bodyPr/>
          <a:lstStyle/>
          <a:p>
            <a:pPr algn="ctr"/>
            <a:r>
              <a:rPr lang="ru-RU" dirty="0" smtClean="0"/>
              <a:t>Легенда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28736"/>
            <a:ext cx="7772400" cy="457203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400" dirty="0" smtClean="0">
                <a:cs typeface="Times New Roman" pitchFamily="18" charset="0"/>
              </a:rPr>
              <a:t>Гора Большое </a:t>
            </a:r>
            <a:r>
              <a:rPr lang="ru-RU" sz="2400" dirty="0" err="1" smtClean="0">
                <a:cs typeface="Times New Roman" pitchFamily="18" charset="0"/>
              </a:rPr>
              <a:t>Богдо</a:t>
            </a:r>
            <a:r>
              <a:rPr lang="ru-RU" sz="2400" dirty="0" smtClean="0">
                <a:cs typeface="Times New Roman" pitchFamily="18" charset="0"/>
              </a:rPr>
              <a:t> – самая почитаемая гора буддистов. </a:t>
            </a:r>
            <a:r>
              <a:rPr lang="ru-RU" sz="2400" dirty="0" smtClean="0">
                <a:cs typeface="Times New Roman" pitchFamily="18" charset="0"/>
              </a:rPr>
              <a:t> По легенде , эту гору  усилием воли  несли  по воздуху  три монаха. Увидев красивую девушку, они потеряли самообладание и уронили гору, а снова поднять не смогли.</a:t>
            </a:r>
          </a:p>
          <a:p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2400" dirty="0" smtClean="0">
                <a:cs typeface="Times New Roman" pitchFamily="18" charset="0"/>
              </a:rPr>
              <a:t>	Ученые  до сих пор не могут разгадать  тайну возникновения горы, утверждая, что, по всем научным расчетам, </a:t>
            </a:r>
            <a:r>
              <a:rPr lang="ru-RU" sz="2400" dirty="0" err="1" smtClean="0">
                <a:cs typeface="Times New Roman" pitchFamily="18" charset="0"/>
              </a:rPr>
              <a:t>Богдо</a:t>
            </a:r>
            <a:r>
              <a:rPr lang="ru-RU" sz="2400" dirty="0" smtClean="0">
                <a:cs typeface="Times New Roman" pitchFamily="18" charset="0"/>
              </a:rPr>
              <a:t> быть не должно.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57166"/>
            <a:ext cx="2871798" cy="444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1" y="357166"/>
            <a:ext cx="546601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371600"/>
            <a:ext cx="7885014" cy="1914524"/>
          </a:xfrm>
        </p:spPr>
        <p:txBody>
          <a:bodyPr/>
          <a:lstStyle/>
          <a:p>
            <a:pPr algn="ctr"/>
            <a:r>
              <a:rPr lang="ru-RU" sz="5400" b="0" dirty="0" smtClean="0"/>
              <a:t>Поволжье</a:t>
            </a:r>
            <a:r>
              <a:rPr lang="ru-RU" sz="8800" dirty="0" smtClean="0"/>
              <a:t>  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643314"/>
            <a:ext cx="8715436" cy="3000396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>
                <a:solidFill>
                  <a:schemeClr val="bg1"/>
                </a:solidFill>
              </a:rPr>
              <a:t>В Поволжье, на север Астраханской области (</a:t>
            </a:r>
            <a:r>
              <a:rPr lang="ru-RU" b="1" i="1" dirty="0" err="1" smtClean="0">
                <a:solidFill>
                  <a:schemeClr val="bg1"/>
                </a:solidFill>
              </a:rPr>
              <a:t>Ахтубинский</a:t>
            </a:r>
            <a:r>
              <a:rPr lang="ru-RU" b="1" i="1" dirty="0" smtClean="0">
                <a:solidFill>
                  <a:schemeClr val="bg1"/>
                </a:solidFill>
              </a:rPr>
              <a:t> район) среди знойной полупустыни, частых сильных бурь и одиноко стоящей горы есть удивительное  творение природы, с которым кочевники связывали множество сказаний и легенд,- огромное озеро соли под названием Баскунчак. 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9501158" cy="728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Озеро Баскунчак – крупнейшее месторождение самосадочной соли. </a:t>
            </a:r>
            <a:r>
              <a:rPr lang="ru-RU" sz="3200" dirty="0" err="1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Баскунчакская</a:t>
            </a: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соль составляет 80% всей российской соли и считается одной из лучших в мире (99,8%</a:t>
            </a:r>
            <a:r>
              <a:rPr lang="en-US" sz="3200" dirty="0" err="1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NaCl</a:t>
            </a:r>
            <a:r>
              <a:rPr lang="en-US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)</a:t>
            </a: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.  В год добыча от 1,5 до 5 млн. тонн соли ( в зависимости от потребности).  </a:t>
            </a:r>
            <a:endParaRPr lang="ru-RU" sz="32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8613648" cy="1071546"/>
          </a:xfrm>
        </p:spPr>
        <p:txBody>
          <a:bodyPr/>
          <a:lstStyle/>
          <a:p>
            <a:r>
              <a:rPr lang="ru-RU" dirty="0" smtClean="0"/>
              <a:t> Интересная информация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8286808" cy="521497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Название  «Баскунчак» – старинное, и его происхождение неизвестно. Одни исследователи переводят как «Собачья голова» (баш- «голова», </a:t>
            </a:r>
            <a:r>
              <a:rPr lang="ru-RU" sz="3200" dirty="0" err="1" smtClean="0"/>
              <a:t>кунча</a:t>
            </a:r>
            <a:r>
              <a:rPr lang="ru-RU" sz="3200" dirty="0" smtClean="0"/>
              <a:t> – «собака»).По мнению других, Баскунчак – «главная стоянка» (бас- «главный», </a:t>
            </a:r>
            <a:r>
              <a:rPr lang="ru-RU" sz="3200" dirty="0" err="1" smtClean="0"/>
              <a:t>конак</a:t>
            </a:r>
            <a:r>
              <a:rPr lang="ru-RU" sz="3200" dirty="0" smtClean="0"/>
              <a:t> – «станция, стоянка»), что соответствует значению озера как одного из главных источников  добычи соли.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8327928" cy="114298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28736"/>
            <a:ext cx="7772400" cy="414340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Площадь -    </a:t>
            </a:r>
            <a:r>
              <a:rPr lang="ru-RU" sz="3600" dirty="0" smtClean="0">
                <a:cs typeface="Times New Roman" pitchFamily="18" charset="0"/>
              </a:rPr>
              <a:t>110</a:t>
            </a:r>
            <a:r>
              <a:rPr lang="ru-RU" sz="3600" dirty="0" smtClean="0"/>
              <a:t> км ²</a:t>
            </a:r>
          </a:p>
          <a:p>
            <a:r>
              <a:rPr lang="ru-RU" sz="3600" dirty="0" smtClean="0"/>
              <a:t>Длина -   </a:t>
            </a:r>
            <a:r>
              <a:rPr lang="ru-RU" sz="3600" dirty="0" smtClean="0">
                <a:cs typeface="Times New Roman" pitchFamily="18" charset="0"/>
              </a:rPr>
              <a:t>18 </a:t>
            </a:r>
            <a:r>
              <a:rPr lang="ru-RU" sz="3600" dirty="0" smtClean="0"/>
              <a:t>  км</a:t>
            </a:r>
          </a:p>
          <a:p>
            <a:r>
              <a:rPr lang="ru-RU" sz="3600" dirty="0" smtClean="0"/>
              <a:t>Ширина – </a:t>
            </a:r>
            <a:r>
              <a:rPr lang="ru-RU" sz="3600" dirty="0" smtClean="0">
                <a:cs typeface="Times New Roman" pitchFamily="18" charset="0"/>
              </a:rPr>
              <a:t>от 6  до 13 км</a:t>
            </a:r>
          </a:p>
          <a:p>
            <a:r>
              <a:rPr lang="ru-RU" sz="3600" dirty="0" smtClean="0">
                <a:cs typeface="Times New Roman" pitchFamily="18" charset="0"/>
              </a:rPr>
              <a:t>Соленость озера -  около 300г/л</a:t>
            </a:r>
          </a:p>
          <a:p>
            <a:r>
              <a:rPr lang="ru-RU" sz="3600" dirty="0" smtClean="0">
                <a:cs typeface="Times New Roman" pitchFamily="18" charset="0"/>
              </a:rPr>
              <a:t>Уровень озера – на 17,7 метра ниже уровня  океана</a:t>
            </a:r>
            <a:endParaRPr lang="ru-RU" sz="36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6215106"/>
          </a:xfrm>
        </p:spPr>
        <p:txBody>
          <a:bodyPr/>
          <a:lstStyle/>
          <a:p>
            <a:r>
              <a:rPr lang="ru-RU" sz="4800" dirty="0" smtClean="0">
                <a:latin typeface="+mn-lt"/>
                <a:cs typeface="Times New Roman" pitchFamily="18" charset="0"/>
              </a:rPr>
              <a:t>Впервые озеро Баскунчак как место , где «ломают соль чистую, как  лёд» официально упоминается в 1627 году в «Книге большому чертежу»- первом географическом описании России.</a:t>
            </a:r>
            <a:endParaRPr lang="ru-RU" sz="4800" dirty="0">
              <a:latin typeface="+mn-lt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5143512"/>
            <a:ext cx="7772400" cy="150971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41533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«…лежит озеро </a:t>
            </a:r>
            <a:r>
              <a:rPr lang="ru-RU" sz="3600" dirty="0" err="1" smtClean="0"/>
              <a:t>Ускончак</a:t>
            </a:r>
            <a:r>
              <a:rPr lang="ru-RU" sz="3600" dirty="0" smtClean="0"/>
              <a:t>, или </a:t>
            </a:r>
            <a:r>
              <a:rPr lang="ru-RU" sz="3600" dirty="0" err="1" smtClean="0"/>
              <a:t>Утончак</a:t>
            </a:r>
            <a:r>
              <a:rPr lang="ru-RU" sz="3600" dirty="0" smtClean="0"/>
              <a:t> (Баскунчак), а в озере там ломают соль чиста  как лёд…»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		гора Большое </a:t>
            </a:r>
            <a:r>
              <a:rPr lang="ru-RU" sz="3600" dirty="0" err="1" smtClean="0"/>
              <a:t>Богдо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071546"/>
          </a:xfrm>
        </p:spPr>
        <p:txBody>
          <a:bodyPr/>
          <a:lstStyle/>
          <a:p>
            <a:pPr algn="ctr"/>
            <a:r>
              <a:rPr lang="ru-RU" dirty="0" smtClean="0"/>
              <a:t>Из истории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42984"/>
            <a:ext cx="7772400" cy="5286412"/>
          </a:xfrm>
        </p:spPr>
        <p:txBody>
          <a:bodyPr/>
          <a:lstStyle/>
          <a:p>
            <a:r>
              <a:rPr lang="ru-RU" dirty="0" smtClean="0"/>
              <a:t>Стихийные разработки соли в озере велись еще со скифов, а с </a:t>
            </a:r>
            <a:r>
              <a:rPr lang="en-US" dirty="0" smtClean="0"/>
              <a:t>XIII</a:t>
            </a:r>
            <a:r>
              <a:rPr lang="ru-RU" dirty="0" smtClean="0"/>
              <a:t> века ломали татары , казахи и калмыки. После покорения Астрахани Иваном Грозным началась промышленная разработка астраханских соляных месторождений . Официальная добыча на Баскунчаке началась в 1747 году. </a:t>
            </a:r>
          </a:p>
          <a:p>
            <a:r>
              <a:rPr lang="ru-RU" dirty="0" smtClean="0"/>
              <a:t>На протяжении почти 200 лет единственными орудиями труда </a:t>
            </a:r>
            <a:r>
              <a:rPr lang="ru-RU" dirty="0" err="1" smtClean="0"/>
              <a:t>соляников</a:t>
            </a:r>
            <a:r>
              <a:rPr lang="ru-RU" dirty="0" smtClean="0"/>
              <a:t> были лопата и пудовая пешня (специальный железный лом).</a:t>
            </a:r>
          </a:p>
          <a:p>
            <a:r>
              <a:rPr lang="ru-RU" dirty="0" smtClean="0"/>
              <a:t>Стоя почти по пояс в разъедающей кожу рапе (соляном растворе), рабочие вручную тяжелой пешней разрыхляли соляной пласт и грузили соль в телеги , запряженные верблюдами.  Так, поставка на российской рынок свыше 10 млн. тонн пудов чистейшей соли обеспечивалось  каторжным трудом почти 40 тыс. наемных рабочих.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1429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28736"/>
            <a:ext cx="7772400" cy="442915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cs typeface="Times New Roman" pitchFamily="18" charset="0"/>
              </a:rPr>
              <a:t>С приходом советской власти началось активное  внедрение механизации. </a:t>
            </a:r>
          </a:p>
          <a:p>
            <a:r>
              <a:rPr lang="ru-RU" dirty="0" smtClean="0">
                <a:cs typeface="Times New Roman" pitchFamily="18" charset="0"/>
              </a:rPr>
              <a:t>К 1934 году на озере работало уже 3 солесоса.</a:t>
            </a:r>
          </a:p>
          <a:p>
            <a:r>
              <a:rPr lang="ru-RU" dirty="0" smtClean="0">
                <a:cs typeface="Times New Roman" pitchFamily="18" charset="0"/>
              </a:rPr>
              <a:t>В 1972 году была введена в эксплуатацию  новая солефабрика мощностью 800 тыс. тонн соли в год, выпускающая соль молотую, фасованную и </a:t>
            </a:r>
            <a:r>
              <a:rPr lang="ru-RU" dirty="0" err="1" smtClean="0">
                <a:cs typeface="Times New Roman" pitchFamily="18" charset="0"/>
              </a:rPr>
              <a:t>брикетировнную</a:t>
            </a:r>
            <a:r>
              <a:rPr lang="ru-RU" dirty="0" smtClean="0"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569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озеро Баскунчак-          гигантская солонка </vt:lpstr>
      <vt:lpstr>Поволжье     </vt:lpstr>
      <vt:lpstr>Озеро Баскунчак – крупнейшее месторождение самосадочной соли. Баскунчакская соль составляет 80% всей российской соли и считается одной из лучших в мире (99,8%NaCl).  В год добыча от 1,5 до 5 млн. тонн соли ( в зависимости от потребности).  </vt:lpstr>
      <vt:lpstr> Интересная информация </vt:lpstr>
      <vt:lpstr>Факты </vt:lpstr>
      <vt:lpstr>Впервые озеро Баскунчак как место , где «ломают соль чистую, как  лёд» официально упоминается в 1627 году в «Книге большому чертежу»- первом географическом описании России.</vt:lpstr>
      <vt:lpstr>Слайд 7</vt:lpstr>
      <vt:lpstr>Из истории</vt:lpstr>
      <vt:lpstr>Слайд 9</vt:lpstr>
      <vt:lpstr>Это интересно</vt:lpstr>
      <vt:lpstr>Гора Большое Богдо</vt:lpstr>
      <vt:lpstr>Легенда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озеро Баскунчак- гигантская солонка</dc:title>
  <dc:creator>Admin</dc:creator>
  <cp:lastModifiedBy>Admin</cp:lastModifiedBy>
  <cp:revision>15</cp:revision>
  <dcterms:created xsi:type="dcterms:W3CDTF">2013-01-21T07:30:32Z</dcterms:created>
  <dcterms:modified xsi:type="dcterms:W3CDTF">2013-01-22T07:13:33Z</dcterms:modified>
</cp:coreProperties>
</file>