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5"/>
  </p:notes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6" r:id="rId18"/>
    <p:sldId id="287" r:id="rId19"/>
    <p:sldId id="288" r:id="rId20"/>
    <p:sldId id="289" r:id="rId21"/>
    <p:sldId id="291" r:id="rId22"/>
    <p:sldId id="290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550" autoAdjust="0"/>
  </p:normalViewPr>
  <p:slideViewPr>
    <p:cSldViewPr>
      <p:cViewPr>
        <p:scale>
          <a:sx n="66" d="100"/>
          <a:sy n="66" d="100"/>
        </p:scale>
        <p:origin x="-64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5B3C6-674C-4863-9916-1D6E620F5DB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43D83C-49DF-4B71-80F6-E2FBB286AC28}">
      <dgm:prSet phldrT="[Текст]"/>
      <dgm:spPr/>
      <dgm:t>
        <a:bodyPr/>
        <a:lstStyle/>
        <a:p>
          <a:r>
            <a:rPr lang="ru-RU" b="1" dirty="0" err="1" smtClean="0"/>
            <a:t>монопроекты</a:t>
          </a:r>
          <a:endParaRPr lang="ru-RU" b="1" dirty="0"/>
        </a:p>
      </dgm:t>
    </dgm:pt>
    <dgm:pt modelId="{AA050E8F-59B5-46C9-92C2-E0AD489CD3DE}" type="parTrans" cxnId="{73F05845-D316-47E1-81D2-F4EE57949C4E}">
      <dgm:prSet/>
      <dgm:spPr/>
      <dgm:t>
        <a:bodyPr/>
        <a:lstStyle/>
        <a:p>
          <a:endParaRPr lang="ru-RU"/>
        </a:p>
      </dgm:t>
    </dgm:pt>
    <dgm:pt modelId="{3D5E1567-DB51-4D79-97E8-9BB0A07306A2}" type="sibTrans" cxnId="{73F05845-D316-47E1-81D2-F4EE57949C4E}">
      <dgm:prSet/>
      <dgm:spPr/>
      <dgm:t>
        <a:bodyPr/>
        <a:lstStyle/>
        <a:p>
          <a:endParaRPr lang="ru-RU"/>
        </a:p>
      </dgm:t>
    </dgm:pt>
    <dgm:pt modelId="{CCD7DB96-91C4-472D-8293-8EB673165E9D}">
      <dgm:prSet phldrT="[Текст]"/>
      <dgm:spPr/>
      <dgm:t>
        <a:bodyPr/>
        <a:lstStyle/>
        <a:p>
          <a:r>
            <a:rPr lang="ru-RU" b="1" i="1" dirty="0" smtClean="0"/>
            <a:t>реализуются, как правило, в рамках одного учебного предмета</a:t>
          </a:r>
          <a:endParaRPr lang="ru-RU" b="1" i="1" dirty="0"/>
        </a:p>
      </dgm:t>
    </dgm:pt>
    <dgm:pt modelId="{C862D3B0-6B07-4F77-AD27-930B07FDB56C}" type="parTrans" cxnId="{8F864B5E-736A-4F1A-9F7F-A5B803EC06FA}">
      <dgm:prSet/>
      <dgm:spPr/>
      <dgm:t>
        <a:bodyPr/>
        <a:lstStyle/>
        <a:p>
          <a:endParaRPr lang="ru-RU"/>
        </a:p>
      </dgm:t>
    </dgm:pt>
    <dgm:pt modelId="{6F46A64C-F799-41E3-81A9-1F12885DDB16}" type="sibTrans" cxnId="{8F864B5E-736A-4F1A-9F7F-A5B803EC06FA}">
      <dgm:prSet/>
      <dgm:spPr/>
      <dgm:t>
        <a:bodyPr/>
        <a:lstStyle/>
        <a:p>
          <a:endParaRPr lang="ru-RU"/>
        </a:p>
      </dgm:t>
    </dgm:pt>
    <dgm:pt modelId="{76DF0B55-EA92-4EA3-B918-D16742E4312C}">
      <dgm:prSet phldrT="[Текст]"/>
      <dgm:spPr/>
      <dgm:t>
        <a:bodyPr/>
        <a:lstStyle/>
        <a:p>
          <a:r>
            <a:rPr lang="ru-RU" b="1" dirty="0" err="1" smtClean="0"/>
            <a:t>межпредметные</a:t>
          </a:r>
          <a:r>
            <a:rPr lang="ru-RU" b="1" dirty="0" smtClean="0"/>
            <a:t> проекты</a:t>
          </a:r>
          <a:endParaRPr lang="ru-RU" b="1" dirty="0"/>
        </a:p>
      </dgm:t>
    </dgm:pt>
    <dgm:pt modelId="{F153EC65-779E-4861-9142-A2662F11F6A0}" type="parTrans" cxnId="{AB56A423-BC8D-4687-A260-4795FB759358}">
      <dgm:prSet/>
      <dgm:spPr/>
      <dgm:t>
        <a:bodyPr/>
        <a:lstStyle/>
        <a:p>
          <a:endParaRPr lang="ru-RU"/>
        </a:p>
      </dgm:t>
    </dgm:pt>
    <dgm:pt modelId="{E701481E-6855-4CD1-9088-9B3C64E668AE}" type="sibTrans" cxnId="{AB56A423-BC8D-4687-A260-4795FB759358}">
      <dgm:prSet/>
      <dgm:spPr/>
      <dgm:t>
        <a:bodyPr/>
        <a:lstStyle/>
        <a:p>
          <a:endParaRPr lang="ru-RU"/>
        </a:p>
      </dgm:t>
    </dgm:pt>
    <dgm:pt modelId="{BEFCBB6A-8622-4B41-A952-2EFDD2736376}">
      <dgm:prSet phldrT="[Текст]"/>
      <dgm:spPr/>
      <dgm:t>
        <a:bodyPr/>
        <a:lstStyle/>
        <a:p>
          <a:r>
            <a:rPr lang="ru-RU" b="1" i="1" dirty="0" smtClean="0"/>
            <a:t>выполняются исключительно во внеурочное время под руководством нескольких специалистов в различных областях знаний</a:t>
          </a:r>
          <a:endParaRPr lang="ru-RU" b="1" i="1" dirty="0"/>
        </a:p>
      </dgm:t>
    </dgm:pt>
    <dgm:pt modelId="{C7422083-A2EE-490A-A100-65A41A6B9B01}" type="parTrans" cxnId="{A1563C2D-D9E4-4828-8F16-DC7F08782A49}">
      <dgm:prSet/>
      <dgm:spPr/>
      <dgm:t>
        <a:bodyPr/>
        <a:lstStyle/>
        <a:p>
          <a:endParaRPr lang="ru-RU"/>
        </a:p>
      </dgm:t>
    </dgm:pt>
    <dgm:pt modelId="{7D4F94B0-042E-4BE8-A02F-E47ABB2D7608}" type="sibTrans" cxnId="{A1563C2D-D9E4-4828-8F16-DC7F08782A49}">
      <dgm:prSet/>
      <dgm:spPr/>
      <dgm:t>
        <a:bodyPr/>
        <a:lstStyle/>
        <a:p>
          <a:endParaRPr lang="ru-RU"/>
        </a:p>
      </dgm:t>
    </dgm:pt>
    <dgm:pt modelId="{6300F476-0796-4F72-BBD2-FEE41CEE3C62}" type="pres">
      <dgm:prSet presAssocID="{1C35B3C6-674C-4863-9916-1D6E620F5D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839D9-FBC9-45FA-BDA5-51BAB5406D10}" type="pres">
      <dgm:prSet presAssocID="{F743D83C-49DF-4B71-80F6-E2FBB286AC28}" presName="composite" presStyleCnt="0"/>
      <dgm:spPr/>
    </dgm:pt>
    <dgm:pt modelId="{ED30BD17-FDC6-4D51-8997-D0AB056965BC}" type="pres">
      <dgm:prSet presAssocID="{F743D83C-49DF-4B71-80F6-E2FBB286AC28}" presName="parentText" presStyleLbl="alignNode1" presStyleIdx="0" presStyleCnt="2" custLinFactNeighborX="697" custLinFactNeighborY="13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B74F7-E0D8-44FB-8453-75C84F2E7DF9}" type="pres">
      <dgm:prSet presAssocID="{F743D83C-49DF-4B71-80F6-E2FBB286AC2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DA2B6-63D0-4CAE-AEAB-739367B01097}" type="pres">
      <dgm:prSet presAssocID="{3D5E1567-DB51-4D79-97E8-9BB0A07306A2}" presName="sp" presStyleCnt="0"/>
      <dgm:spPr/>
    </dgm:pt>
    <dgm:pt modelId="{AD600A5F-01EF-4197-B0CB-EBF5C1C77F44}" type="pres">
      <dgm:prSet presAssocID="{76DF0B55-EA92-4EA3-B918-D16742E4312C}" presName="composite" presStyleCnt="0"/>
      <dgm:spPr/>
    </dgm:pt>
    <dgm:pt modelId="{E67A908F-CD30-48E8-B5B4-536958FEF3E6}" type="pres">
      <dgm:prSet presAssocID="{76DF0B55-EA92-4EA3-B918-D16742E4312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62640-7285-4BF6-98FF-88E620F380E3}" type="pres">
      <dgm:prSet presAssocID="{76DF0B55-EA92-4EA3-B918-D16742E4312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787AF-4200-4E47-9731-D4779BE443FA}" type="presOf" srcId="{1C35B3C6-674C-4863-9916-1D6E620F5DB8}" destId="{6300F476-0796-4F72-BBD2-FEE41CEE3C62}" srcOrd="0" destOrd="0" presId="urn:microsoft.com/office/officeart/2005/8/layout/chevron2"/>
    <dgm:cxn modelId="{8F864B5E-736A-4F1A-9F7F-A5B803EC06FA}" srcId="{F743D83C-49DF-4B71-80F6-E2FBB286AC28}" destId="{CCD7DB96-91C4-472D-8293-8EB673165E9D}" srcOrd="0" destOrd="0" parTransId="{C862D3B0-6B07-4F77-AD27-930B07FDB56C}" sibTransId="{6F46A64C-F799-41E3-81A9-1F12885DDB16}"/>
    <dgm:cxn modelId="{57AAEAE8-3E18-45FD-87A7-D3FA1712690D}" type="presOf" srcId="{F743D83C-49DF-4B71-80F6-E2FBB286AC28}" destId="{ED30BD17-FDC6-4D51-8997-D0AB056965BC}" srcOrd="0" destOrd="0" presId="urn:microsoft.com/office/officeart/2005/8/layout/chevron2"/>
    <dgm:cxn modelId="{A29AC268-8FBA-4775-B393-C486249A1779}" type="presOf" srcId="{76DF0B55-EA92-4EA3-B918-D16742E4312C}" destId="{E67A908F-CD30-48E8-B5B4-536958FEF3E6}" srcOrd="0" destOrd="0" presId="urn:microsoft.com/office/officeart/2005/8/layout/chevron2"/>
    <dgm:cxn modelId="{AB56A423-BC8D-4687-A260-4795FB759358}" srcId="{1C35B3C6-674C-4863-9916-1D6E620F5DB8}" destId="{76DF0B55-EA92-4EA3-B918-D16742E4312C}" srcOrd="1" destOrd="0" parTransId="{F153EC65-779E-4861-9142-A2662F11F6A0}" sibTransId="{E701481E-6855-4CD1-9088-9B3C64E668AE}"/>
    <dgm:cxn modelId="{73F05845-D316-47E1-81D2-F4EE57949C4E}" srcId="{1C35B3C6-674C-4863-9916-1D6E620F5DB8}" destId="{F743D83C-49DF-4B71-80F6-E2FBB286AC28}" srcOrd="0" destOrd="0" parTransId="{AA050E8F-59B5-46C9-92C2-E0AD489CD3DE}" sibTransId="{3D5E1567-DB51-4D79-97E8-9BB0A07306A2}"/>
    <dgm:cxn modelId="{A1563C2D-D9E4-4828-8F16-DC7F08782A49}" srcId="{76DF0B55-EA92-4EA3-B918-D16742E4312C}" destId="{BEFCBB6A-8622-4B41-A952-2EFDD2736376}" srcOrd="0" destOrd="0" parTransId="{C7422083-A2EE-490A-A100-65A41A6B9B01}" sibTransId="{7D4F94B0-042E-4BE8-A02F-E47ABB2D7608}"/>
    <dgm:cxn modelId="{28D1F799-C5C8-42EE-9A10-F762F4B03339}" type="presOf" srcId="{CCD7DB96-91C4-472D-8293-8EB673165E9D}" destId="{6D1B74F7-E0D8-44FB-8453-75C84F2E7DF9}" srcOrd="0" destOrd="0" presId="urn:microsoft.com/office/officeart/2005/8/layout/chevron2"/>
    <dgm:cxn modelId="{8E2A79FE-8167-467E-A37B-184D5F6D0A34}" type="presOf" srcId="{BEFCBB6A-8622-4B41-A952-2EFDD2736376}" destId="{C3462640-7285-4BF6-98FF-88E620F380E3}" srcOrd="0" destOrd="0" presId="urn:microsoft.com/office/officeart/2005/8/layout/chevron2"/>
    <dgm:cxn modelId="{2E53BA0D-F0A8-45CF-8899-3E077BC73189}" type="presParOf" srcId="{6300F476-0796-4F72-BBD2-FEE41CEE3C62}" destId="{948839D9-FBC9-45FA-BDA5-51BAB5406D10}" srcOrd="0" destOrd="0" presId="urn:microsoft.com/office/officeart/2005/8/layout/chevron2"/>
    <dgm:cxn modelId="{88D0B4ED-46B1-424D-B8DA-1A16075B37DE}" type="presParOf" srcId="{948839D9-FBC9-45FA-BDA5-51BAB5406D10}" destId="{ED30BD17-FDC6-4D51-8997-D0AB056965BC}" srcOrd="0" destOrd="0" presId="urn:microsoft.com/office/officeart/2005/8/layout/chevron2"/>
    <dgm:cxn modelId="{C3BFD20C-DC78-4825-B7A1-E522469C583D}" type="presParOf" srcId="{948839D9-FBC9-45FA-BDA5-51BAB5406D10}" destId="{6D1B74F7-E0D8-44FB-8453-75C84F2E7DF9}" srcOrd="1" destOrd="0" presId="urn:microsoft.com/office/officeart/2005/8/layout/chevron2"/>
    <dgm:cxn modelId="{70BFC44C-B0A3-40E9-B072-D8DB972A5169}" type="presParOf" srcId="{6300F476-0796-4F72-BBD2-FEE41CEE3C62}" destId="{B49DA2B6-63D0-4CAE-AEAB-739367B01097}" srcOrd="1" destOrd="0" presId="urn:microsoft.com/office/officeart/2005/8/layout/chevron2"/>
    <dgm:cxn modelId="{859DFC14-7623-4BD9-9083-9EEA78DA38FF}" type="presParOf" srcId="{6300F476-0796-4F72-BBD2-FEE41CEE3C62}" destId="{AD600A5F-01EF-4197-B0CB-EBF5C1C77F44}" srcOrd="2" destOrd="0" presId="urn:microsoft.com/office/officeart/2005/8/layout/chevron2"/>
    <dgm:cxn modelId="{33C9C1AC-91B2-419D-B00A-D920B8047B5F}" type="presParOf" srcId="{AD600A5F-01EF-4197-B0CB-EBF5C1C77F44}" destId="{E67A908F-CD30-48E8-B5B4-536958FEF3E6}" srcOrd="0" destOrd="0" presId="urn:microsoft.com/office/officeart/2005/8/layout/chevron2"/>
    <dgm:cxn modelId="{3A2286BB-E444-4D3C-AAA1-00072933F726}" type="presParOf" srcId="{AD600A5F-01EF-4197-B0CB-EBF5C1C77F44}" destId="{C3462640-7285-4BF6-98FF-88E620F380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F8A3A-3F0E-4D6B-8E78-C98859AEDA35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B4FFAEC1-43FB-4DD2-B338-E8AE4A8ED602}">
      <dgm:prSet phldrT="[Текст]" custT="1"/>
      <dgm:spPr/>
      <dgm:t>
        <a:bodyPr/>
        <a:lstStyle/>
        <a:p>
          <a:r>
            <a:rPr lang="ru-RU" sz="1600" b="1" i="1" dirty="0" err="1" smtClean="0"/>
            <a:t>внутриклассные</a:t>
          </a:r>
          <a:endParaRPr lang="ru-RU" sz="1600" b="1" i="1" dirty="0"/>
        </a:p>
      </dgm:t>
    </dgm:pt>
    <dgm:pt modelId="{582B81C3-6B95-413F-A2EC-CEDB4343FEBE}" type="parTrans" cxnId="{D4A7BED2-6271-48FF-8E7C-94BE21D513D3}">
      <dgm:prSet/>
      <dgm:spPr/>
      <dgm:t>
        <a:bodyPr/>
        <a:lstStyle/>
        <a:p>
          <a:endParaRPr lang="ru-RU"/>
        </a:p>
      </dgm:t>
    </dgm:pt>
    <dgm:pt modelId="{ABE4C3E5-0EAC-46A6-858A-ED170DB22630}" type="sibTrans" cxnId="{D4A7BED2-6271-48FF-8E7C-94BE21D513D3}">
      <dgm:prSet/>
      <dgm:spPr/>
      <dgm:t>
        <a:bodyPr/>
        <a:lstStyle/>
        <a:p>
          <a:endParaRPr lang="ru-RU"/>
        </a:p>
      </dgm:t>
    </dgm:pt>
    <dgm:pt modelId="{ABF8B73D-1C5E-428E-8C43-1B6E6905BAD1}">
      <dgm:prSet phldrT="[Текст]" custT="1"/>
      <dgm:spPr/>
      <dgm:t>
        <a:bodyPr/>
        <a:lstStyle/>
        <a:p>
          <a:r>
            <a:rPr lang="ru-RU" sz="1600" b="1" i="1" dirty="0" err="1" smtClean="0"/>
            <a:t>внутри-школь-ные</a:t>
          </a:r>
          <a:endParaRPr lang="ru-RU" sz="1600" b="1" i="1" dirty="0"/>
        </a:p>
      </dgm:t>
    </dgm:pt>
    <dgm:pt modelId="{3D2C48AE-F8AF-4BB9-8153-5793A2A06B6A}" type="parTrans" cxnId="{4B121A8C-890D-477E-B8E8-212125CBEFBC}">
      <dgm:prSet/>
      <dgm:spPr/>
      <dgm:t>
        <a:bodyPr/>
        <a:lstStyle/>
        <a:p>
          <a:endParaRPr lang="ru-RU"/>
        </a:p>
      </dgm:t>
    </dgm:pt>
    <dgm:pt modelId="{5EDE006F-2E18-41C9-B031-DCC359B4A584}" type="sibTrans" cxnId="{4B121A8C-890D-477E-B8E8-212125CBEFBC}">
      <dgm:prSet/>
      <dgm:spPr/>
      <dgm:t>
        <a:bodyPr/>
        <a:lstStyle/>
        <a:p>
          <a:endParaRPr lang="ru-RU"/>
        </a:p>
      </dgm:t>
    </dgm:pt>
    <dgm:pt modelId="{FB02C122-CE50-4441-A7E1-22A0B2F87938}">
      <dgm:prSet phldrT="[Текст]" custT="1"/>
      <dgm:spPr/>
      <dgm:t>
        <a:bodyPr/>
        <a:lstStyle/>
        <a:p>
          <a:r>
            <a:rPr lang="ru-RU" sz="1600" b="1" i="1" dirty="0" smtClean="0"/>
            <a:t>региональные</a:t>
          </a:r>
          <a:endParaRPr lang="ru-RU" sz="1600" b="1" i="1" dirty="0"/>
        </a:p>
      </dgm:t>
    </dgm:pt>
    <dgm:pt modelId="{23A4894E-C237-4BF7-B2F4-2B837A88CB33}" type="parTrans" cxnId="{293AF66B-C0C2-42EF-A181-571D4CE13D85}">
      <dgm:prSet/>
      <dgm:spPr/>
      <dgm:t>
        <a:bodyPr/>
        <a:lstStyle/>
        <a:p>
          <a:endParaRPr lang="ru-RU"/>
        </a:p>
      </dgm:t>
    </dgm:pt>
    <dgm:pt modelId="{BE48D0B6-3AAA-41BC-99BF-9B5B54843F61}" type="sibTrans" cxnId="{293AF66B-C0C2-42EF-A181-571D4CE13D85}">
      <dgm:prSet/>
      <dgm:spPr/>
      <dgm:t>
        <a:bodyPr/>
        <a:lstStyle/>
        <a:p>
          <a:endParaRPr lang="ru-RU"/>
        </a:p>
      </dgm:t>
    </dgm:pt>
    <dgm:pt modelId="{5E151005-A986-46E9-8845-F3BB50A92B6D}">
      <dgm:prSet phldrT="[Текст]" custT="1"/>
      <dgm:spPr/>
      <dgm:t>
        <a:bodyPr/>
        <a:lstStyle/>
        <a:p>
          <a:r>
            <a:rPr lang="ru-RU" sz="1600" b="1" i="1" dirty="0" err="1" smtClean="0"/>
            <a:t>между-нароные</a:t>
          </a:r>
          <a:endParaRPr lang="ru-RU" sz="1600" b="1" i="1" dirty="0"/>
        </a:p>
      </dgm:t>
    </dgm:pt>
    <dgm:pt modelId="{D8CF9BAF-904A-4759-A65C-F583AB5B92AF}" type="parTrans" cxnId="{E3401D52-B98C-40B3-BE9B-CA598C92B83D}">
      <dgm:prSet/>
      <dgm:spPr/>
      <dgm:t>
        <a:bodyPr/>
        <a:lstStyle/>
        <a:p>
          <a:endParaRPr lang="ru-RU"/>
        </a:p>
      </dgm:t>
    </dgm:pt>
    <dgm:pt modelId="{5BD9E0A8-8D8B-4783-996C-1550E81E701B}" type="sibTrans" cxnId="{E3401D52-B98C-40B3-BE9B-CA598C92B83D}">
      <dgm:prSet/>
      <dgm:spPr/>
      <dgm:t>
        <a:bodyPr/>
        <a:lstStyle/>
        <a:p>
          <a:endParaRPr lang="ru-RU"/>
        </a:p>
      </dgm:t>
    </dgm:pt>
    <dgm:pt modelId="{8DA385EE-6ABB-43C7-A972-89C92341C213}" type="pres">
      <dgm:prSet presAssocID="{842F8A3A-3F0E-4D6B-8E78-C98859AEDA35}" presName="compositeShape" presStyleCnt="0">
        <dgm:presLayoutVars>
          <dgm:chMax val="7"/>
          <dgm:dir/>
          <dgm:resizeHandles val="exact"/>
        </dgm:presLayoutVars>
      </dgm:prSet>
      <dgm:spPr/>
    </dgm:pt>
    <dgm:pt modelId="{F1DF73F0-E564-479D-8E9E-BC10D89B8B59}" type="pres">
      <dgm:prSet presAssocID="{B4FFAEC1-43FB-4DD2-B338-E8AE4A8ED602}" presName="circ1" presStyleLbl="vennNode1" presStyleIdx="0" presStyleCnt="4"/>
      <dgm:spPr/>
      <dgm:t>
        <a:bodyPr/>
        <a:lstStyle/>
        <a:p>
          <a:endParaRPr lang="ru-RU"/>
        </a:p>
      </dgm:t>
    </dgm:pt>
    <dgm:pt modelId="{E6C5B52F-FD18-4194-9FCB-D1C08E3EEB83}" type="pres">
      <dgm:prSet presAssocID="{B4FFAEC1-43FB-4DD2-B338-E8AE4A8ED6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D5831-10CD-4E6F-9B99-EC3E5F208AFB}" type="pres">
      <dgm:prSet presAssocID="{ABF8B73D-1C5E-428E-8C43-1B6E6905BAD1}" presName="circ2" presStyleLbl="vennNode1" presStyleIdx="1" presStyleCnt="4"/>
      <dgm:spPr/>
      <dgm:t>
        <a:bodyPr/>
        <a:lstStyle/>
        <a:p>
          <a:endParaRPr lang="ru-RU"/>
        </a:p>
      </dgm:t>
    </dgm:pt>
    <dgm:pt modelId="{69AB254B-BBD6-47FD-AD74-00FC2591B779}" type="pres">
      <dgm:prSet presAssocID="{ABF8B73D-1C5E-428E-8C43-1B6E6905BA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BD33B-6D48-4887-972B-1ABDC318EBC5}" type="pres">
      <dgm:prSet presAssocID="{FB02C122-CE50-4441-A7E1-22A0B2F87938}" presName="circ3" presStyleLbl="vennNode1" presStyleIdx="2" presStyleCnt="4"/>
      <dgm:spPr/>
      <dgm:t>
        <a:bodyPr/>
        <a:lstStyle/>
        <a:p>
          <a:endParaRPr lang="ru-RU"/>
        </a:p>
      </dgm:t>
    </dgm:pt>
    <dgm:pt modelId="{85E4192A-7D29-416F-B7E0-4DB1140E7FB8}" type="pres">
      <dgm:prSet presAssocID="{FB02C122-CE50-4441-A7E1-22A0B2F879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F35A-B4B3-4CBF-9109-D5E5553F3F04}" type="pres">
      <dgm:prSet presAssocID="{5E151005-A986-46E9-8845-F3BB50A92B6D}" presName="circ4" presStyleLbl="vennNode1" presStyleIdx="3" presStyleCnt="4"/>
      <dgm:spPr/>
      <dgm:t>
        <a:bodyPr/>
        <a:lstStyle/>
        <a:p>
          <a:endParaRPr lang="ru-RU"/>
        </a:p>
      </dgm:t>
    </dgm:pt>
    <dgm:pt modelId="{B51B9F0F-1FE1-4EDD-84A7-4BA0039D1114}" type="pres">
      <dgm:prSet presAssocID="{5E151005-A986-46E9-8845-F3BB50A92B6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8B947-AAC9-4BFD-9B24-10288E19CAE9}" type="presOf" srcId="{5E151005-A986-46E9-8845-F3BB50A92B6D}" destId="{55D4F35A-B4B3-4CBF-9109-D5E5553F3F04}" srcOrd="0" destOrd="0" presId="urn:microsoft.com/office/officeart/2005/8/layout/venn1"/>
    <dgm:cxn modelId="{62604AE2-48F4-4A16-8512-5284C06B09A6}" type="presOf" srcId="{ABF8B73D-1C5E-428E-8C43-1B6E6905BAD1}" destId="{467D5831-10CD-4E6F-9B99-EC3E5F208AFB}" srcOrd="0" destOrd="0" presId="urn:microsoft.com/office/officeart/2005/8/layout/venn1"/>
    <dgm:cxn modelId="{D4A7BED2-6271-48FF-8E7C-94BE21D513D3}" srcId="{842F8A3A-3F0E-4D6B-8E78-C98859AEDA35}" destId="{B4FFAEC1-43FB-4DD2-B338-E8AE4A8ED602}" srcOrd="0" destOrd="0" parTransId="{582B81C3-6B95-413F-A2EC-CEDB4343FEBE}" sibTransId="{ABE4C3E5-0EAC-46A6-858A-ED170DB22630}"/>
    <dgm:cxn modelId="{C0504A14-CBAB-4997-812D-4D7724EA6940}" type="presOf" srcId="{FB02C122-CE50-4441-A7E1-22A0B2F87938}" destId="{9CDBD33B-6D48-4887-972B-1ABDC318EBC5}" srcOrd="0" destOrd="0" presId="urn:microsoft.com/office/officeart/2005/8/layout/venn1"/>
    <dgm:cxn modelId="{DE826D52-0E2C-4D4E-9CE0-F7EB8B9BA369}" type="presOf" srcId="{B4FFAEC1-43FB-4DD2-B338-E8AE4A8ED602}" destId="{F1DF73F0-E564-479D-8E9E-BC10D89B8B59}" srcOrd="0" destOrd="0" presId="urn:microsoft.com/office/officeart/2005/8/layout/venn1"/>
    <dgm:cxn modelId="{5EA0485B-8AE0-4675-B975-77478C7E2D66}" type="presOf" srcId="{FB02C122-CE50-4441-A7E1-22A0B2F87938}" destId="{85E4192A-7D29-416F-B7E0-4DB1140E7FB8}" srcOrd="1" destOrd="0" presId="urn:microsoft.com/office/officeart/2005/8/layout/venn1"/>
    <dgm:cxn modelId="{293AF66B-C0C2-42EF-A181-571D4CE13D85}" srcId="{842F8A3A-3F0E-4D6B-8E78-C98859AEDA35}" destId="{FB02C122-CE50-4441-A7E1-22A0B2F87938}" srcOrd="2" destOrd="0" parTransId="{23A4894E-C237-4BF7-B2F4-2B837A88CB33}" sibTransId="{BE48D0B6-3AAA-41BC-99BF-9B5B54843F61}"/>
    <dgm:cxn modelId="{4B121A8C-890D-477E-B8E8-212125CBEFBC}" srcId="{842F8A3A-3F0E-4D6B-8E78-C98859AEDA35}" destId="{ABF8B73D-1C5E-428E-8C43-1B6E6905BAD1}" srcOrd="1" destOrd="0" parTransId="{3D2C48AE-F8AF-4BB9-8153-5793A2A06B6A}" sibTransId="{5EDE006F-2E18-41C9-B031-DCC359B4A584}"/>
    <dgm:cxn modelId="{F757A90F-52A2-46E8-AF6C-0F695FAC7E26}" type="presOf" srcId="{842F8A3A-3F0E-4D6B-8E78-C98859AEDA35}" destId="{8DA385EE-6ABB-43C7-A972-89C92341C213}" srcOrd="0" destOrd="0" presId="urn:microsoft.com/office/officeart/2005/8/layout/venn1"/>
    <dgm:cxn modelId="{BEF9E3C6-2663-4DB4-A4A3-3BD03679AF42}" type="presOf" srcId="{5E151005-A986-46E9-8845-F3BB50A92B6D}" destId="{B51B9F0F-1FE1-4EDD-84A7-4BA0039D1114}" srcOrd="1" destOrd="0" presId="urn:microsoft.com/office/officeart/2005/8/layout/venn1"/>
    <dgm:cxn modelId="{95E9FF93-248D-4C66-B4E1-FBDBBDCF46A2}" type="presOf" srcId="{ABF8B73D-1C5E-428E-8C43-1B6E6905BAD1}" destId="{69AB254B-BBD6-47FD-AD74-00FC2591B779}" srcOrd="1" destOrd="0" presId="urn:microsoft.com/office/officeart/2005/8/layout/venn1"/>
    <dgm:cxn modelId="{C4295762-6030-40E5-A102-B3FDB0196519}" type="presOf" srcId="{B4FFAEC1-43FB-4DD2-B338-E8AE4A8ED602}" destId="{E6C5B52F-FD18-4194-9FCB-D1C08E3EEB83}" srcOrd="1" destOrd="0" presId="urn:microsoft.com/office/officeart/2005/8/layout/venn1"/>
    <dgm:cxn modelId="{E3401D52-B98C-40B3-BE9B-CA598C92B83D}" srcId="{842F8A3A-3F0E-4D6B-8E78-C98859AEDA35}" destId="{5E151005-A986-46E9-8845-F3BB50A92B6D}" srcOrd="3" destOrd="0" parTransId="{D8CF9BAF-904A-4759-A65C-F583AB5B92AF}" sibTransId="{5BD9E0A8-8D8B-4783-996C-1550E81E701B}"/>
    <dgm:cxn modelId="{3B9F691D-C662-4689-AE59-D0199AD2D8EF}" type="presParOf" srcId="{8DA385EE-6ABB-43C7-A972-89C92341C213}" destId="{F1DF73F0-E564-479D-8E9E-BC10D89B8B59}" srcOrd="0" destOrd="0" presId="urn:microsoft.com/office/officeart/2005/8/layout/venn1"/>
    <dgm:cxn modelId="{E51840DB-62D7-4C2D-B74E-BA851D15E1C3}" type="presParOf" srcId="{8DA385EE-6ABB-43C7-A972-89C92341C213}" destId="{E6C5B52F-FD18-4194-9FCB-D1C08E3EEB83}" srcOrd="1" destOrd="0" presId="urn:microsoft.com/office/officeart/2005/8/layout/venn1"/>
    <dgm:cxn modelId="{5CFFC635-28DE-4008-84BC-916FFF4B505D}" type="presParOf" srcId="{8DA385EE-6ABB-43C7-A972-89C92341C213}" destId="{467D5831-10CD-4E6F-9B99-EC3E5F208AFB}" srcOrd="2" destOrd="0" presId="urn:microsoft.com/office/officeart/2005/8/layout/venn1"/>
    <dgm:cxn modelId="{094C878D-5E54-4A56-B84D-9CD1096E892B}" type="presParOf" srcId="{8DA385EE-6ABB-43C7-A972-89C92341C213}" destId="{69AB254B-BBD6-47FD-AD74-00FC2591B779}" srcOrd="3" destOrd="0" presId="urn:microsoft.com/office/officeart/2005/8/layout/venn1"/>
    <dgm:cxn modelId="{76FCC937-D10F-4B0F-9BA6-038614477BFF}" type="presParOf" srcId="{8DA385EE-6ABB-43C7-A972-89C92341C213}" destId="{9CDBD33B-6D48-4887-972B-1ABDC318EBC5}" srcOrd="4" destOrd="0" presId="urn:microsoft.com/office/officeart/2005/8/layout/venn1"/>
    <dgm:cxn modelId="{A943B377-6E1D-4F3B-A89D-6A7FBE2D1A23}" type="presParOf" srcId="{8DA385EE-6ABB-43C7-A972-89C92341C213}" destId="{85E4192A-7D29-416F-B7E0-4DB1140E7FB8}" srcOrd="5" destOrd="0" presId="urn:microsoft.com/office/officeart/2005/8/layout/venn1"/>
    <dgm:cxn modelId="{34DD947A-D21C-4999-BD2B-2EFE80FBB68C}" type="presParOf" srcId="{8DA385EE-6ABB-43C7-A972-89C92341C213}" destId="{55D4F35A-B4B3-4CBF-9109-D5E5553F3F04}" srcOrd="6" destOrd="0" presId="urn:microsoft.com/office/officeart/2005/8/layout/venn1"/>
    <dgm:cxn modelId="{F12FCC0B-4EB1-4B87-967C-F7EA9E8CCA9D}" type="presParOf" srcId="{8DA385EE-6ABB-43C7-A972-89C92341C213}" destId="{B51B9F0F-1FE1-4EDD-84A7-4BA0039D111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BBC08-1356-4C11-8A7D-283CCC19AF28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6DB3BDA-EC58-44B5-B902-C20765342505}">
      <dgm:prSet phldrT="[Текст]" custT="1"/>
      <dgm:spPr/>
      <dgm:t>
        <a:bodyPr/>
        <a:lstStyle/>
        <a:p>
          <a:r>
            <a:rPr lang="ru-RU" sz="1400" b="1" i="1" dirty="0" smtClean="0"/>
            <a:t>проекты могут делиться на:</a:t>
          </a:r>
          <a:endParaRPr lang="ru-RU" sz="1400" b="1" i="1" dirty="0"/>
        </a:p>
      </dgm:t>
    </dgm:pt>
    <dgm:pt modelId="{F6B842BC-29A1-461B-9468-D06AE8D063F1}" type="parTrans" cxnId="{0049184D-1F8F-4E74-A665-C6EF518214A3}">
      <dgm:prSet/>
      <dgm:spPr/>
      <dgm:t>
        <a:bodyPr/>
        <a:lstStyle/>
        <a:p>
          <a:endParaRPr lang="ru-RU"/>
        </a:p>
      </dgm:t>
    </dgm:pt>
    <dgm:pt modelId="{9C8ECE35-113F-45D8-814B-323DFAE78B8D}" type="sibTrans" cxnId="{0049184D-1F8F-4E74-A665-C6EF518214A3}">
      <dgm:prSet/>
      <dgm:spPr/>
      <dgm:t>
        <a:bodyPr/>
        <a:lstStyle/>
        <a:p>
          <a:endParaRPr lang="ru-RU"/>
        </a:p>
      </dgm:t>
    </dgm:pt>
    <dgm:pt modelId="{9BB51D83-EE70-4B48-965C-08F3364F875E}">
      <dgm:prSet phldrT="[Текст]" custT="1"/>
      <dgm:spPr/>
      <dgm:t>
        <a:bodyPr/>
        <a:lstStyle/>
        <a:p>
          <a:r>
            <a:rPr lang="ru-RU" sz="1600" b="1" i="1" dirty="0" err="1" smtClean="0"/>
            <a:t>мини-проек-ты</a:t>
          </a:r>
          <a:endParaRPr lang="ru-RU" sz="1600" b="1" i="1" dirty="0"/>
        </a:p>
      </dgm:t>
    </dgm:pt>
    <dgm:pt modelId="{D25B30DC-914E-43AC-89C6-63D15F08B1D2}" type="parTrans" cxnId="{C9CC94A0-D02E-46C6-9B93-B2D7B9FE1402}">
      <dgm:prSet custT="1"/>
      <dgm:spPr/>
      <dgm:t>
        <a:bodyPr vert="vert"/>
        <a:lstStyle/>
        <a:p>
          <a:r>
            <a:rPr lang="ru-RU" sz="1400" b="1" dirty="0" smtClean="0">
              <a:solidFill>
                <a:schemeClr val="tx1"/>
              </a:solidFill>
            </a:rPr>
            <a:t>1</a:t>
          </a:r>
          <a:endParaRPr lang="ru-RU" sz="1400" b="1" dirty="0">
            <a:solidFill>
              <a:schemeClr val="tx1"/>
            </a:solidFill>
          </a:endParaRPr>
        </a:p>
      </dgm:t>
    </dgm:pt>
    <dgm:pt modelId="{3C0FAB12-8BE3-45E0-BD07-D28D10965BAB}" type="sibTrans" cxnId="{C9CC94A0-D02E-46C6-9B93-B2D7B9FE1402}">
      <dgm:prSet/>
      <dgm:spPr/>
      <dgm:t>
        <a:bodyPr/>
        <a:lstStyle/>
        <a:p>
          <a:endParaRPr lang="ru-RU"/>
        </a:p>
      </dgm:t>
    </dgm:pt>
    <dgm:pt modelId="{045E9E3F-3357-4E19-8FCA-D0B249D50003}">
      <dgm:prSet phldrT="[Текст]" custT="1"/>
      <dgm:spPr/>
      <dgm:t>
        <a:bodyPr/>
        <a:lstStyle/>
        <a:p>
          <a:r>
            <a:rPr lang="ru-RU" sz="1600" b="1" i="1" dirty="0" err="1" smtClean="0"/>
            <a:t>кратко-срочные</a:t>
          </a:r>
          <a:r>
            <a:rPr lang="ru-RU" sz="1600" b="1" i="1" dirty="0" smtClean="0"/>
            <a:t> </a:t>
          </a:r>
          <a:endParaRPr lang="ru-RU" sz="1600" b="1" i="1" dirty="0"/>
        </a:p>
      </dgm:t>
    </dgm:pt>
    <dgm:pt modelId="{B8190986-39BF-4ABB-AEFE-5D8C742BD6CD}" type="parTrans" cxnId="{1F48A3FD-B2F1-4BCE-B052-8180B69A8EA2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</a:t>
          </a:r>
          <a:endParaRPr lang="ru-RU" sz="1400" b="1" dirty="0">
            <a:solidFill>
              <a:schemeClr val="tx1"/>
            </a:solidFill>
          </a:endParaRPr>
        </a:p>
      </dgm:t>
    </dgm:pt>
    <dgm:pt modelId="{ABB0AC97-D0A8-4F02-9338-A4BB1EFD195E}" type="sibTrans" cxnId="{1F48A3FD-B2F1-4BCE-B052-8180B69A8EA2}">
      <dgm:prSet/>
      <dgm:spPr/>
      <dgm:t>
        <a:bodyPr/>
        <a:lstStyle/>
        <a:p>
          <a:endParaRPr lang="ru-RU"/>
        </a:p>
      </dgm:t>
    </dgm:pt>
    <dgm:pt modelId="{59840172-4896-48C5-ADB9-0F6466152E64}">
      <dgm:prSet phldrT="[Текст]" custT="1"/>
      <dgm:spPr/>
      <dgm:t>
        <a:bodyPr/>
        <a:lstStyle/>
        <a:p>
          <a:r>
            <a:rPr lang="ru-RU" sz="1600" b="1" i="1" dirty="0" err="1" smtClean="0"/>
            <a:t>недель-ные</a:t>
          </a:r>
          <a:r>
            <a:rPr lang="ru-RU" sz="1600" b="1" i="1" dirty="0" smtClean="0"/>
            <a:t> </a:t>
          </a:r>
          <a:endParaRPr lang="ru-RU" sz="1600" b="1" i="1" dirty="0"/>
        </a:p>
      </dgm:t>
    </dgm:pt>
    <dgm:pt modelId="{3A022F6C-3C33-4CC8-A86C-1BB273CC87DC}" type="parTrans" cxnId="{08016E91-3CFC-46C6-BA7A-6798874E767C}">
      <dgm:prSet custT="1"/>
      <dgm:spPr/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</a:rPr>
            <a:t>3</a:t>
          </a:r>
          <a:endParaRPr lang="ru-RU" sz="1400" b="1" dirty="0">
            <a:solidFill>
              <a:schemeClr val="tx1"/>
            </a:solidFill>
          </a:endParaRPr>
        </a:p>
      </dgm:t>
    </dgm:pt>
    <dgm:pt modelId="{74EAC4C5-5054-4C9F-BA75-ED38F6960038}" type="sibTrans" cxnId="{08016E91-3CFC-46C6-BA7A-6798874E767C}">
      <dgm:prSet/>
      <dgm:spPr/>
      <dgm:t>
        <a:bodyPr/>
        <a:lstStyle/>
        <a:p>
          <a:endParaRPr lang="ru-RU"/>
        </a:p>
      </dgm:t>
    </dgm:pt>
    <dgm:pt modelId="{1FE40EBE-7496-4F49-8320-414A5365DF3C}">
      <dgm:prSet phldrT="[Текст]" custT="1"/>
      <dgm:spPr/>
      <dgm:t>
        <a:bodyPr/>
        <a:lstStyle/>
        <a:p>
          <a:r>
            <a:rPr lang="ru-RU" sz="1600" b="1" i="1" dirty="0" err="1" smtClean="0"/>
            <a:t>долго-срочные</a:t>
          </a:r>
          <a:r>
            <a:rPr lang="ru-RU" sz="1600" b="1" i="1" dirty="0" smtClean="0"/>
            <a:t> (</a:t>
          </a:r>
          <a:r>
            <a:rPr lang="ru-RU" sz="1600" b="1" i="1" dirty="0" err="1" smtClean="0"/>
            <a:t>годич-ные</a:t>
          </a:r>
          <a:r>
            <a:rPr lang="ru-RU" sz="1600" b="1" i="1" dirty="0" smtClean="0"/>
            <a:t>)</a:t>
          </a:r>
          <a:endParaRPr lang="ru-RU" sz="1600" b="1" i="1" dirty="0"/>
        </a:p>
      </dgm:t>
    </dgm:pt>
    <dgm:pt modelId="{CB88CB62-22FB-425E-A3F3-504297E0E52F}" type="parTrans" cxnId="{548B5C67-ADE8-46CF-BE44-DB884B48E8B7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</a:t>
          </a:r>
          <a:endParaRPr lang="ru-RU" sz="1400" b="1" dirty="0">
            <a:solidFill>
              <a:schemeClr val="tx1"/>
            </a:solidFill>
          </a:endParaRPr>
        </a:p>
      </dgm:t>
    </dgm:pt>
    <dgm:pt modelId="{5992A5B7-F6D1-4786-85D5-F0038E551127}" type="sibTrans" cxnId="{548B5C67-ADE8-46CF-BE44-DB884B48E8B7}">
      <dgm:prSet/>
      <dgm:spPr/>
      <dgm:t>
        <a:bodyPr/>
        <a:lstStyle/>
        <a:p>
          <a:endParaRPr lang="ru-RU"/>
        </a:p>
      </dgm:t>
    </dgm:pt>
    <dgm:pt modelId="{B5E05BF6-10F5-4ABF-96EC-03E791CA212B}">
      <dgm:prSet/>
      <dgm:spPr/>
      <dgm:t>
        <a:bodyPr/>
        <a:lstStyle/>
        <a:p>
          <a:endParaRPr lang="ru-RU" dirty="0"/>
        </a:p>
      </dgm:t>
    </dgm:pt>
    <dgm:pt modelId="{AEC18B4E-2294-44D4-AC74-919899D33945}" type="parTrans" cxnId="{90F868B5-16D0-41CD-BAEB-CF732E6CA965}">
      <dgm:prSet/>
      <dgm:spPr/>
      <dgm:t>
        <a:bodyPr/>
        <a:lstStyle/>
        <a:p>
          <a:endParaRPr lang="ru-RU"/>
        </a:p>
      </dgm:t>
    </dgm:pt>
    <dgm:pt modelId="{5A681B41-C944-489A-9FA9-1A225049B2AA}" type="sibTrans" cxnId="{90F868B5-16D0-41CD-BAEB-CF732E6CA965}">
      <dgm:prSet/>
      <dgm:spPr/>
      <dgm:t>
        <a:bodyPr/>
        <a:lstStyle/>
        <a:p>
          <a:endParaRPr lang="ru-RU"/>
        </a:p>
      </dgm:t>
    </dgm:pt>
    <dgm:pt modelId="{E38D1A95-C4D3-4A17-BD88-86361523E0B7}" type="pres">
      <dgm:prSet presAssocID="{FCBBBC08-1356-4C11-8A7D-283CCC19AF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0FDF8-BBBC-4D43-9B22-BD101A598114}" type="pres">
      <dgm:prSet presAssocID="{36DB3BDA-EC58-44B5-B902-C20765342505}" presName="centerShape" presStyleLbl="node0" presStyleIdx="0" presStyleCnt="1"/>
      <dgm:spPr/>
      <dgm:t>
        <a:bodyPr/>
        <a:lstStyle/>
        <a:p>
          <a:endParaRPr lang="ru-RU"/>
        </a:p>
      </dgm:t>
    </dgm:pt>
    <dgm:pt modelId="{5FCD0380-602D-4704-807C-0F4033AED6B1}" type="pres">
      <dgm:prSet presAssocID="{D25B30DC-914E-43AC-89C6-63D15F08B1D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0FB6350-3890-44B0-9D01-71C3155F6598}" type="pres">
      <dgm:prSet presAssocID="{D25B30DC-914E-43AC-89C6-63D15F08B1D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C54A184-89B5-4D1A-84B6-82803D032364}" type="pres">
      <dgm:prSet presAssocID="{9BB51D83-EE70-4B48-965C-08F3364F87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6D5A1-CE47-4701-BBEB-24D7DD8F268A}" type="pres">
      <dgm:prSet presAssocID="{B8190986-39BF-4ABB-AEFE-5D8C742BD6C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058F4FC-37E9-4002-9A5E-6C9C406B4E74}" type="pres">
      <dgm:prSet presAssocID="{B8190986-39BF-4ABB-AEFE-5D8C742BD6C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E9948DB-BBD2-4EC6-94C5-B05681BEF68F}" type="pres">
      <dgm:prSet presAssocID="{045E9E3F-3357-4E19-8FCA-D0B249D500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6B2D-92C9-482D-9045-634C9D242135}" type="pres">
      <dgm:prSet presAssocID="{3A022F6C-3C33-4CC8-A86C-1BB273CC87DC}" presName="parTrans" presStyleLbl="sibTrans2D1" presStyleIdx="2" presStyleCnt="4" custScaleX="92497"/>
      <dgm:spPr/>
      <dgm:t>
        <a:bodyPr/>
        <a:lstStyle/>
        <a:p>
          <a:endParaRPr lang="ru-RU"/>
        </a:p>
      </dgm:t>
    </dgm:pt>
    <dgm:pt modelId="{FBE916F7-8EF2-401D-9369-2A891BE69C9E}" type="pres">
      <dgm:prSet presAssocID="{3A022F6C-3C33-4CC8-A86C-1BB273CC87D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4B2DEFB-9EAC-4699-A8DA-5ED7BB66DCF9}" type="pres">
      <dgm:prSet presAssocID="{59840172-4896-48C5-ADB9-0F6466152E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DFCB3-D187-4C86-B86A-BCE5BDDC884A}" type="pres">
      <dgm:prSet presAssocID="{CB88CB62-22FB-425E-A3F3-504297E0E52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B3B145E-A5B7-42AA-A7E6-52F46C67ADD6}" type="pres">
      <dgm:prSet presAssocID="{CB88CB62-22FB-425E-A3F3-504297E0E52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94ECF5-E7CC-4F25-BF9B-EB0F367361AE}" type="pres">
      <dgm:prSet presAssocID="{1FE40EBE-7496-4F49-8320-414A5365DF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C94A0-D02E-46C6-9B93-B2D7B9FE1402}" srcId="{36DB3BDA-EC58-44B5-B902-C20765342505}" destId="{9BB51D83-EE70-4B48-965C-08F3364F875E}" srcOrd="0" destOrd="0" parTransId="{D25B30DC-914E-43AC-89C6-63D15F08B1D2}" sibTransId="{3C0FAB12-8BE3-45E0-BD07-D28D10965BAB}"/>
    <dgm:cxn modelId="{9F098A14-8F4D-4778-A3A9-913B27BB4767}" type="presOf" srcId="{3A022F6C-3C33-4CC8-A86C-1BB273CC87DC}" destId="{FBE916F7-8EF2-401D-9369-2A891BE69C9E}" srcOrd="1" destOrd="0" presId="urn:microsoft.com/office/officeart/2005/8/layout/radial5"/>
    <dgm:cxn modelId="{287E7307-A803-4953-8BDC-476733AFCC4F}" type="presOf" srcId="{D25B30DC-914E-43AC-89C6-63D15F08B1D2}" destId="{5FCD0380-602D-4704-807C-0F4033AED6B1}" srcOrd="0" destOrd="0" presId="urn:microsoft.com/office/officeart/2005/8/layout/radial5"/>
    <dgm:cxn modelId="{F9725985-0270-455D-AB29-A976A99ADD69}" type="presOf" srcId="{59840172-4896-48C5-ADB9-0F6466152E64}" destId="{A4B2DEFB-9EAC-4699-A8DA-5ED7BB66DCF9}" srcOrd="0" destOrd="0" presId="urn:microsoft.com/office/officeart/2005/8/layout/radial5"/>
    <dgm:cxn modelId="{40F1AD88-8CEF-4242-918E-0F4E537D3603}" type="presOf" srcId="{3A022F6C-3C33-4CC8-A86C-1BB273CC87DC}" destId="{C7CF6B2D-92C9-482D-9045-634C9D242135}" srcOrd="0" destOrd="0" presId="urn:microsoft.com/office/officeart/2005/8/layout/radial5"/>
    <dgm:cxn modelId="{69820D03-EF8B-4C25-8493-C2A5981BBFC4}" type="presOf" srcId="{FCBBBC08-1356-4C11-8A7D-283CCC19AF28}" destId="{E38D1A95-C4D3-4A17-BD88-86361523E0B7}" srcOrd="0" destOrd="0" presId="urn:microsoft.com/office/officeart/2005/8/layout/radial5"/>
    <dgm:cxn modelId="{851A9E13-36B8-456C-B36A-D9B6318134C7}" type="presOf" srcId="{B8190986-39BF-4ABB-AEFE-5D8C742BD6CD}" destId="{0366D5A1-CE47-4701-BBEB-24D7DD8F268A}" srcOrd="0" destOrd="0" presId="urn:microsoft.com/office/officeart/2005/8/layout/radial5"/>
    <dgm:cxn modelId="{555B91A1-3309-46D1-80BF-F1C975EF20AB}" type="presOf" srcId="{CB88CB62-22FB-425E-A3F3-504297E0E52F}" destId="{D67DFCB3-D187-4C86-B86A-BCE5BDDC884A}" srcOrd="0" destOrd="0" presId="urn:microsoft.com/office/officeart/2005/8/layout/radial5"/>
    <dgm:cxn modelId="{743C6CB9-D4AF-473E-8B8B-05BCCEDB458F}" type="presOf" srcId="{9BB51D83-EE70-4B48-965C-08F3364F875E}" destId="{BC54A184-89B5-4D1A-84B6-82803D032364}" srcOrd="0" destOrd="0" presId="urn:microsoft.com/office/officeart/2005/8/layout/radial5"/>
    <dgm:cxn modelId="{A77554B9-39C2-41CF-B8CD-835ECB378E51}" type="presOf" srcId="{CB88CB62-22FB-425E-A3F3-504297E0E52F}" destId="{6B3B145E-A5B7-42AA-A7E6-52F46C67ADD6}" srcOrd="1" destOrd="0" presId="urn:microsoft.com/office/officeart/2005/8/layout/radial5"/>
    <dgm:cxn modelId="{BF7E9B27-1990-4B30-A5E1-04565F649E56}" type="presOf" srcId="{045E9E3F-3357-4E19-8FCA-D0B249D50003}" destId="{5E9948DB-BBD2-4EC6-94C5-B05681BEF68F}" srcOrd="0" destOrd="0" presId="urn:microsoft.com/office/officeart/2005/8/layout/radial5"/>
    <dgm:cxn modelId="{1F48A3FD-B2F1-4BCE-B052-8180B69A8EA2}" srcId="{36DB3BDA-EC58-44B5-B902-C20765342505}" destId="{045E9E3F-3357-4E19-8FCA-D0B249D50003}" srcOrd="1" destOrd="0" parTransId="{B8190986-39BF-4ABB-AEFE-5D8C742BD6CD}" sibTransId="{ABB0AC97-D0A8-4F02-9338-A4BB1EFD195E}"/>
    <dgm:cxn modelId="{7BB893F7-6084-446F-A573-D8CE215D2788}" type="presOf" srcId="{36DB3BDA-EC58-44B5-B902-C20765342505}" destId="{89D0FDF8-BBBC-4D43-9B22-BD101A598114}" srcOrd="0" destOrd="0" presId="urn:microsoft.com/office/officeart/2005/8/layout/radial5"/>
    <dgm:cxn modelId="{548B5C67-ADE8-46CF-BE44-DB884B48E8B7}" srcId="{36DB3BDA-EC58-44B5-B902-C20765342505}" destId="{1FE40EBE-7496-4F49-8320-414A5365DF3C}" srcOrd="3" destOrd="0" parTransId="{CB88CB62-22FB-425E-A3F3-504297E0E52F}" sibTransId="{5992A5B7-F6D1-4786-85D5-F0038E551127}"/>
    <dgm:cxn modelId="{0049184D-1F8F-4E74-A665-C6EF518214A3}" srcId="{FCBBBC08-1356-4C11-8A7D-283CCC19AF28}" destId="{36DB3BDA-EC58-44B5-B902-C20765342505}" srcOrd="0" destOrd="0" parTransId="{F6B842BC-29A1-461B-9468-D06AE8D063F1}" sibTransId="{9C8ECE35-113F-45D8-814B-323DFAE78B8D}"/>
    <dgm:cxn modelId="{441456E2-C65A-4F46-B5E2-815C7F290B31}" type="presOf" srcId="{1FE40EBE-7496-4F49-8320-414A5365DF3C}" destId="{4794ECF5-E7CC-4F25-BF9B-EB0F367361AE}" srcOrd="0" destOrd="0" presId="urn:microsoft.com/office/officeart/2005/8/layout/radial5"/>
    <dgm:cxn modelId="{90F868B5-16D0-41CD-BAEB-CF732E6CA965}" srcId="{FCBBBC08-1356-4C11-8A7D-283CCC19AF28}" destId="{B5E05BF6-10F5-4ABF-96EC-03E791CA212B}" srcOrd="1" destOrd="0" parTransId="{AEC18B4E-2294-44D4-AC74-919899D33945}" sibTransId="{5A681B41-C944-489A-9FA9-1A225049B2AA}"/>
    <dgm:cxn modelId="{EF7172FF-52D6-4F9C-AC0A-C7BFCF4C7BDC}" type="presOf" srcId="{B8190986-39BF-4ABB-AEFE-5D8C742BD6CD}" destId="{5058F4FC-37E9-4002-9A5E-6C9C406B4E74}" srcOrd="1" destOrd="0" presId="urn:microsoft.com/office/officeart/2005/8/layout/radial5"/>
    <dgm:cxn modelId="{08016E91-3CFC-46C6-BA7A-6798874E767C}" srcId="{36DB3BDA-EC58-44B5-B902-C20765342505}" destId="{59840172-4896-48C5-ADB9-0F6466152E64}" srcOrd="2" destOrd="0" parTransId="{3A022F6C-3C33-4CC8-A86C-1BB273CC87DC}" sibTransId="{74EAC4C5-5054-4C9F-BA75-ED38F6960038}"/>
    <dgm:cxn modelId="{3C1C4B28-3ADA-4803-BD02-82E3AD705C4D}" type="presOf" srcId="{D25B30DC-914E-43AC-89C6-63D15F08B1D2}" destId="{00FB6350-3890-44B0-9D01-71C3155F6598}" srcOrd="1" destOrd="0" presId="urn:microsoft.com/office/officeart/2005/8/layout/radial5"/>
    <dgm:cxn modelId="{29D41A2E-B3E7-46AA-9CBF-27B9DA691563}" type="presParOf" srcId="{E38D1A95-C4D3-4A17-BD88-86361523E0B7}" destId="{89D0FDF8-BBBC-4D43-9B22-BD101A598114}" srcOrd="0" destOrd="0" presId="urn:microsoft.com/office/officeart/2005/8/layout/radial5"/>
    <dgm:cxn modelId="{306DBD38-698C-4BFE-BB62-9595029C54BA}" type="presParOf" srcId="{E38D1A95-C4D3-4A17-BD88-86361523E0B7}" destId="{5FCD0380-602D-4704-807C-0F4033AED6B1}" srcOrd="1" destOrd="0" presId="urn:microsoft.com/office/officeart/2005/8/layout/radial5"/>
    <dgm:cxn modelId="{A027F8B3-6AAB-47E9-BD33-718E2D13D2C5}" type="presParOf" srcId="{5FCD0380-602D-4704-807C-0F4033AED6B1}" destId="{00FB6350-3890-44B0-9D01-71C3155F6598}" srcOrd="0" destOrd="0" presId="urn:microsoft.com/office/officeart/2005/8/layout/radial5"/>
    <dgm:cxn modelId="{F02876C5-6A4E-47A2-954C-EDC6C1718506}" type="presParOf" srcId="{E38D1A95-C4D3-4A17-BD88-86361523E0B7}" destId="{BC54A184-89B5-4D1A-84B6-82803D032364}" srcOrd="2" destOrd="0" presId="urn:microsoft.com/office/officeart/2005/8/layout/radial5"/>
    <dgm:cxn modelId="{F2C42AB6-FC96-45A7-B22B-32DCC190FAD7}" type="presParOf" srcId="{E38D1A95-C4D3-4A17-BD88-86361523E0B7}" destId="{0366D5A1-CE47-4701-BBEB-24D7DD8F268A}" srcOrd="3" destOrd="0" presId="urn:microsoft.com/office/officeart/2005/8/layout/radial5"/>
    <dgm:cxn modelId="{68C9CFE1-1EB9-49E0-8D28-15A1D8AF28A2}" type="presParOf" srcId="{0366D5A1-CE47-4701-BBEB-24D7DD8F268A}" destId="{5058F4FC-37E9-4002-9A5E-6C9C406B4E74}" srcOrd="0" destOrd="0" presId="urn:microsoft.com/office/officeart/2005/8/layout/radial5"/>
    <dgm:cxn modelId="{1F516B6D-C2A3-40BE-9877-FB5FA395513C}" type="presParOf" srcId="{E38D1A95-C4D3-4A17-BD88-86361523E0B7}" destId="{5E9948DB-BBD2-4EC6-94C5-B05681BEF68F}" srcOrd="4" destOrd="0" presId="urn:microsoft.com/office/officeart/2005/8/layout/radial5"/>
    <dgm:cxn modelId="{45C709A7-C646-42B3-A65A-0BE3DA2F6205}" type="presParOf" srcId="{E38D1A95-C4D3-4A17-BD88-86361523E0B7}" destId="{C7CF6B2D-92C9-482D-9045-634C9D242135}" srcOrd="5" destOrd="0" presId="urn:microsoft.com/office/officeart/2005/8/layout/radial5"/>
    <dgm:cxn modelId="{8B4367B0-57E1-46B9-BDAC-1A4265F0470C}" type="presParOf" srcId="{C7CF6B2D-92C9-482D-9045-634C9D242135}" destId="{FBE916F7-8EF2-401D-9369-2A891BE69C9E}" srcOrd="0" destOrd="0" presId="urn:microsoft.com/office/officeart/2005/8/layout/radial5"/>
    <dgm:cxn modelId="{37EEEF30-081D-41F1-AEC1-A2DBCAF0DB25}" type="presParOf" srcId="{E38D1A95-C4D3-4A17-BD88-86361523E0B7}" destId="{A4B2DEFB-9EAC-4699-A8DA-5ED7BB66DCF9}" srcOrd="6" destOrd="0" presId="urn:microsoft.com/office/officeart/2005/8/layout/radial5"/>
    <dgm:cxn modelId="{11EDCACE-AFF4-4ACC-BBD6-5D39F71A835C}" type="presParOf" srcId="{E38D1A95-C4D3-4A17-BD88-86361523E0B7}" destId="{D67DFCB3-D187-4C86-B86A-BCE5BDDC884A}" srcOrd="7" destOrd="0" presId="urn:microsoft.com/office/officeart/2005/8/layout/radial5"/>
    <dgm:cxn modelId="{A4B4B3BA-B5C9-4EF8-9934-2DD5A0958E64}" type="presParOf" srcId="{D67DFCB3-D187-4C86-B86A-BCE5BDDC884A}" destId="{6B3B145E-A5B7-42AA-A7E6-52F46C67ADD6}" srcOrd="0" destOrd="0" presId="urn:microsoft.com/office/officeart/2005/8/layout/radial5"/>
    <dgm:cxn modelId="{0B515CE9-1DE9-4DDA-ABC1-7B9C5FC8E124}" type="presParOf" srcId="{E38D1A95-C4D3-4A17-BD88-86361523E0B7}" destId="{4794ECF5-E7CC-4F25-BF9B-EB0F367361A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433DCD-6DAF-4B46-BA8A-2610CF397275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FA89CF-1FF8-4454-814F-F705E9DDCCD6}">
      <dgm:prSet phldrT="[Текст]" custT="1"/>
      <dgm:spPr/>
      <dgm:t>
        <a:bodyPr/>
        <a:lstStyle/>
        <a:p>
          <a:r>
            <a:rPr lang="ru-RU" sz="6000" i="1" dirty="0" smtClean="0"/>
            <a:t>проект</a:t>
          </a:r>
          <a:endParaRPr lang="ru-RU" sz="6000" i="1" dirty="0"/>
        </a:p>
      </dgm:t>
    </dgm:pt>
    <dgm:pt modelId="{F572279E-4039-41BA-A063-95449518164E}" type="parTrans" cxnId="{7EBA194F-ABC7-4A2A-B926-E0FDA69FA9BC}">
      <dgm:prSet/>
      <dgm:spPr/>
      <dgm:t>
        <a:bodyPr/>
        <a:lstStyle/>
        <a:p>
          <a:endParaRPr lang="ru-RU"/>
        </a:p>
      </dgm:t>
    </dgm:pt>
    <dgm:pt modelId="{AB84DE8A-8FAE-419F-90D6-3330AD445D80}" type="sibTrans" cxnId="{7EBA194F-ABC7-4A2A-B926-E0FDA69FA9BC}">
      <dgm:prSet/>
      <dgm:spPr/>
      <dgm:t>
        <a:bodyPr/>
        <a:lstStyle/>
        <a:p>
          <a:endParaRPr lang="ru-RU"/>
        </a:p>
      </dgm:t>
    </dgm:pt>
    <dgm:pt modelId="{06A6DD15-A933-4675-8F8B-AD61E73ACEFB}">
      <dgm:prSet phldrT="[Текст]"/>
      <dgm:spPr/>
      <dgm:t>
        <a:bodyPr/>
        <a:lstStyle/>
        <a:p>
          <a:r>
            <a:rPr lang="ru-RU" dirty="0" smtClean="0"/>
            <a:t>проблема, требующая решения</a:t>
          </a:r>
          <a:endParaRPr lang="ru-RU" dirty="0"/>
        </a:p>
      </dgm:t>
    </dgm:pt>
    <dgm:pt modelId="{BD82CC56-AC9A-4C36-A494-16E5A81A7A20}" type="parTrans" cxnId="{DC9ACC3F-8AAD-4F17-933B-43B8F1403DCC}">
      <dgm:prSet/>
      <dgm:spPr/>
      <dgm:t>
        <a:bodyPr/>
        <a:lstStyle/>
        <a:p>
          <a:endParaRPr lang="ru-RU"/>
        </a:p>
      </dgm:t>
    </dgm:pt>
    <dgm:pt modelId="{D774EF3B-A2FB-4412-B1A1-38B4F5DAECAA}" type="sibTrans" cxnId="{DC9ACC3F-8AAD-4F17-933B-43B8F1403DCC}">
      <dgm:prSet/>
      <dgm:spPr/>
      <dgm:t>
        <a:bodyPr/>
        <a:lstStyle/>
        <a:p>
          <a:endParaRPr lang="ru-RU"/>
        </a:p>
      </dgm:t>
    </dgm:pt>
    <dgm:pt modelId="{DD9BD3E3-7011-4F03-8838-354FEA7A2BD9}">
      <dgm:prSet phldrT="[Текст]" phldr="1"/>
      <dgm:spPr/>
      <dgm:t>
        <a:bodyPr/>
        <a:lstStyle/>
        <a:p>
          <a:endParaRPr lang="ru-RU" dirty="0"/>
        </a:p>
      </dgm:t>
    </dgm:pt>
    <dgm:pt modelId="{427940CD-4A01-4471-8558-22DE2A4192A0}" type="parTrans" cxnId="{07219579-4658-4229-A574-20F5EE8BAC20}">
      <dgm:prSet/>
      <dgm:spPr/>
      <dgm:t>
        <a:bodyPr/>
        <a:lstStyle/>
        <a:p>
          <a:endParaRPr lang="ru-RU"/>
        </a:p>
      </dgm:t>
    </dgm:pt>
    <dgm:pt modelId="{631AC755-F2F4-43B7-B229-51AE928992B8}" type="sibTrans" cxnId="{07219579-4658-4229-A574-20F5EE8BAC20}">
      <dgm:prSet/>
      <dgm:spPr/>
      <dgm:t>
        <a:bodyPr/>
        <a:lstStyle/>
        <a:p>
          <a:endParaRPr lang="ru-RU"/>
        </a:p>
      </dgm:t>
    </dgm:pt>
    <dgm:pt modelId="{15957A3E-5061-4270-A737-3B5CAB47E59F}">
      <dgm:prSet phldrT="[Текст]" phldr="1"/>
      <dgm:spPr/>
      <dgm:t>
        <a:bodyPr/>
        <a:lstStyle/>
        <a:p>
          <a:endParaRPr lang="ru-RU" dirty="0"/>
        </a:p>
      </dgm:t>
    </dgm:pt>
    <dgm:pt modelId="{209FA28F-4324-419F-BDB2-C51A05132ECC}" type="parTrans" cxnId="{7EB49A2F-403F-4FBB-BB68-0F68999551B4}">
      <dgm:prSet/>
      <dgm:spPr/>
      <dgm:t>
        <a:bodyPr/>
        <a:lstStyle/>
        <a:p>
          <a:endParaRPr lang="ru-RU"/>
        </a:p>
      </dgm:t>
    </dgm:pt>
    <dgm:pt modelId="{33B7B773-4A22-4C31-8AE0-C1A0DC544078}" type="sibTrans" cxnId="{7EB49A2F-403F-4FBB-BB68-0F68999551B4}">
      <dgm:prSet/>
      <dgm:spPr/>
      <dgm:t>
        <a:bodyPr/>
        <a:lstStyle/>
        <a:p>
          <a:endParaRPr lang="ru-RU"/>
        </a:p>
      </dgm:t>
    </dgm:pt>
    <dgm:pt modelId="{A02A51B0-4858-455D-819F-DD8F98A54A7D}">
      <dgm:prSet phldrT="[Текст]" custT="1"/>
      <dgm:spPr/>
      <dgm:t>
        <a:bodyPr/>
        <a:lstStyle/>
        <a:p>
          <a:pPr algn="l"/>
          <a:r>
            <a:rPr lang="ru-RU" sz="2500" dirty="0" err="1" smtClean="0"/>
            <a:t>компонен-ты</a:t>
          </a:r>
          <a:r>
            <a:rPr lang="ru-RU" sz="2500" dirty="0" smtClean="0"/>
            <a:t> проекта:                -</a:t>
          </a:r>
          <a:r>
            <a:rPr lang="ru-RU" sz="1600" b="1" i="1" dirty="0" smtClean="0"/>
            <a:t>предмет исследования        -цель проекта                        -гипотеза                                 -задачи                                    - методы решения     проблемы</a:t>
          </a:r>
        </a:p>
      </dgm:t>
    </dgm:pt>
    <dgm:pt modelId="{A95691DF-AD19-4D0F-8B22-D830B104C89A}" type="parTrans" cxnId="{82E2201A-E115-46BD-8D42-E5706D05DDCE}">
      <dgm:prSet/>
      <dgm:spPr/>
    </dgm:pt>
    <dgm:pt modelId="{13E2CC7C-BFBE-405F-BEFE-843B818C66C4}" type="sibTrans" cxnId="{82E2201A-E115-46BD-8D42-E5706D05DDCE}">
      <dgm:prSet/>
      <dgm:spPr/>
    </dgm:pt>
    <dgm:pt modelId="{CC8E279B-6535-4AA4-B784-D75EC095FA94}">
      <dgm:prSet phldrT="[Текст]" custT="1"/>
      <dgm:spPr/>
      <dgm:t>
        <a:bodyPr/>
        <a:lstStyle/>
        <a:p>
          <a:pPr algn="l"/>
          <a:r>
            <a:rPr lang="ru-RU" sz="2400" dirty="0" err="1" smtClean="0"/>
            <a:t>практичес-ки</a:t>
          </a:r>
          <a:r>
            <a:rPr lang="ru-RU" sz="2400" dirty="0" smtClean="0"/>
            <a:t> значимый </a:t>
          </a:r>
          <a:r>
            <a:rPr lang="ru-RU" sz="2400" dirty="0" err="1" smtClean="0"/>
            <a:t>материаль-ный</a:t>
          </a:r>
          <a:r>
            <a:rPr lang="ru-RU" sz="2400" dirty="0" smtClean="0"/>
            <a:t> или культурный продукт</a:t>
          </a:r>
          <a:endParaRPr lang="ru-RU" sz="2400" dirty="0"/>
        </a:p>
      </dgm:t>
    </dgm:pt>
    <dgm:pt modelId="{311CC2C0-196E-4519-B2EE-3B62782FB438}" type="parTrans" cxnId="{638B5666-8A07-4313-8C43-31A6287898E4}">
      <dgm:prSet/>
      <dgm:spPr/>
    </dgm:pt>
    <dgm:pt modelId="{83AA0EE4-1CAA-42C5-A865-34F45EDC5592}" type="sibTrans" cxnId="{638B5666-8A07-4313-8C43-31A6287898E4}">
      <dgm:prSet/>
      <dgm:spPr/>
    </dgm:pt>
    <dgm:pt modelId="{DBDA7482-3439-4AA2-B743-409BFCB8DD2C}" type="pres">
      <dgm:prSet presAssocID="{8C433DCD-6DAF-4B46-BA8A-2610CF3972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BCF1E-A45C-4488-BD3E-96B2E8092303}" type="pres">
      <dgm:prSet presAssocID="{B4FA89CF-1FF8-4454-814F-F705E9DDCCD6}" presName="roof" presStyleLbl="dkBgShp" presStyleIdx="0" presStyleCnt="2"/>
      <dgm:spPr/>
      <dgm:t>
        <a:bodyPr/>
        <a:lstStyle/>
        <a:p>
          <a:endParaRPr lang="ru-RU"/>
        </a:p>
      </dgm:t>
    </dgm:pt>
    <dgm:pt modelId="{07AA844A-9D4A-4F95-9C42-9428E28BD74A}" type="pres">
      <dgm:prSet presAssocID="{B4FA89CF-1FF8-4454-814F-F705E9DDCCD6}" presName="pillars" presStyleCnt="0"/>
      <dgm:spPr/>
    </dgm:pt>
    <dgm:pt modelId="{35304448-D7B4-4E1B-B509-63F092C58955}" type="pres">
      <dgm:prSet presAssocID="{B4FA89CF-1FF8-4454-814F-F705E9DDCCD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DC9B9-79AD-47EF-BFDA-4DFEF1E8B847}" type="pres">
      <dgm:prSet presAssocID="{A02A51B0-4858-455D-819F-DD8F98A54A7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9288-C7C0-4F52-9DC2-EF44E739BF86}" type="pres">
      <dgm:prSet presAssocID="{CC8E279B-6535-4AA4-B784-D75EC095FA9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576A9-F929-41B4-9707-02B5CD04B928}" type="pres">
      <dgm:prSet presAssocID="{B4FA89CF-1FF8-4454-814F-F705E9DDCCD6}" presName="base" presStyleLbl="dkBgShp" presStyleIdx="1" presStyleCnt="2"/>
      <dgm:spPr/>
    </dgm:pt>
  </dgm:ptLst>
  <dgm:cxnLst>
    <dgm:cxn modelId="{74E55B94-8CD5-4F11-B6ED-4B01B0E52697}" type="presOf" srcId="{06A6DD15-A933-4675-8F8B-AD61E73ACEFB}" destId="{35304448-D7B4-4E1B-B509-63F092C58955}" srcOrd="0" destOrd="0" presId="urn:microsoft.com/office/officeart/2005/8/layout/hList3"/>
    <dgm:cxn modelId="{8B9915D8-58E3-4C5C-AFC1-2E15FC404A84}" type="presOf" srcId="{A02A51B0-4858-455D-819F-DD8F98A54A7D}" destId="{380DC9B9-79AD-47EF-BFDA-4DFEF1E8B847}" srcOrd="0" destOrd="0" presId="urn:microsoft.com/office/officeart/2005/8/layout/hList3"/>
    <dgm:cxn modelId="{0CECA773-CDD0-4C3D-B1B0-729CB2345965}" type="presOf" srcId="{8C433DCD-6DAF-4B46-BA8A-2610CF397275}" destId="{DBDA7482-3439-4AA2-B743-409BFCB8DD2C}" srcOrd="0" destOrd="0" presId="urn:microsoft.com/office/officeart/2005/8/layout/hList3"/>
    <dgm:cxn modelId="{638B5666-8A07-4313-8C43-31A6287898E4}" srcId="{B4FA89CF-1FF8-4454-814F-F705E9DDCCD6}" destId="{CC8E279B-6535-4AA4-B784-D75EC095FA94}" srcOrd="2" destOrd="0" parTransId="{311CC2C0-196E-4519-B2EE-3B62782FB438}" sibTransId="{83AA0EE4-1CAA-42C5-A865-34F45EDC5592}"/>
    <dgm:cxn modelId="{82E2201A-E115-46BD-8D42-E5706D05DDCE}" srcId="{B4FA89CF-1FF8-4454-814F-F705E9DDCCD6}" destId="{A02A51B0-4858-455D-819F-DD8F98A54A7D}" srcOrd="1" destOrd="0" parTransId="{A95691DF-AD19-4D0F-8B22-D830B104C89A}" sibTransId="{13E2CC7C-BFBE-405F-BEFE-843B818C66C4}"/>
    <dgm:cxn modelId="{A1F34420-8FDE-423C-BCDB-706C3C45FB96}" type="presOf" srcId="{B4FA89CF-1FF8-4454-814F-F705E9DDCCD6}" destId="{266BCF1E-A45C-4488-BD3E-96B2E8092303}" srcOrd="0" destOrd="0" presId="urn:microsoft.com/office/officeart/2005/8/layout/hList3"/>
    <dgm:cxn modelId="{7EBA194F-ABC7-4A2A-B926-E0FDA69FA9BC}" srcId="{8C433DCD-6DAF-4B46-BA8A-2610CF397275}" destId="{B4FA89CF-1FF8-4454-814F-F705E9DDCCD6}" srcOrd="0" destOrd="0" parTransId="{F572279E-4039-41BA-A063-95449518164E}" sibTransId="{AB84DE8A-8FAE-419F-90D6-3330AD445D80}"/>
    <dgm:cxn modelId="{7EB49A2F-403F-4FBB-BB68-0F68999551B4}" srcId="{DD9BD3E3-7011-4F03-8838-354FEA7A2BD9}" destId="{15957A3E-5061-4270-A737-3B5CAB47E59F}" srcOrd="0" destOrd="0" parTransId="{209FA28F-4324-419F-BDB2-C51A05132ECC}" sibTransId="{33B7B773-4A22-4C31-8AE0-C1A0DC544078}"/>
    <dgm:cxn modelId="{E24FEA13-6EC4-4023-905E-885F1368A9D9}" type="presOf" srcId="{CC8E279B-6535-4AA4-B784-D75EC095FA94}" destId="{2BC89288-C7C0-4F52-9DC2-EF44E739BF86}" srcOrd="0" destOrd="0" presId="urn:microsoft.com/office/officeart/2005/8/layout/hList3"/>
    <dgm:cxn modelId="{07219579-4658-4229-A574-20F5EE8BAC20}" srcId="{8C433DCD-6DAF-4B46-BA8A-2610CF397275}" destId="{DD9BD3E3-7011-4F03-8838-354FEA7A2BD9}" srcOrd="1" destOrd="0" parTransId="{427940CD-4A01-4471-8558-22DE2A4192A0}" sibTransId="{631AC755-F2F4-43B7-B229-51AE928992B8}"/>
    <dgm:cxn modelId="{DC9ACC3F-8AAD-4F17-933B-43B8F1403DCC}" srcId="{B4FA89CF-1FF8-4454-814F-F705E9DDCCD6}" destId="{06A6DD15-A933-4675-8F8B-AD61E73ACEFB}" srcOrd="0" destOrd="0" parTransId="{BD82CC56-AC9A-4C36-A494-16E5A81A7A20}" sibTransId="{D774EF3B-A2FB-4412-B1A1-38B4F5DAECAA}"/>
    <dgm:cxn modelId="{527C44AB-BB17-4B5B-A39E-34EA07118DB9}" type="presParOf" srcId="{DBDA7482-3439-4AA2-B743-409BFCB8DD2C}" destId="{266BCF1E-A45C-4488-BD3E-96B2E8092303}" srcOrd="0" destOrd="0" presId="urn:microsoft.com/office/officeart/2005/8/layout/hList3"/>
    <dgm:cxn modelId="{CF3BFAD6-812E-4389-81C6-ECD79CDF209B}" type="presParOf" srcId="{DBDA7482-3439-4AA2-B743-409BFCB8DD2C}" destId="{07AA844A-9D4A-4F95-9C42-9428E28BD74A}" srcOrd="1" destOrd="0" presId="urn:microsoft.com/office/officeart/2005/8/layout/hList3"/>
    <dgm:cxn modelId="{DA0ED1A4-E7EF-4E81-9453-66F4D244E79A}" type="presParOf" srcId="{07AA844A-9D4A-4F95-9C42-9428E28BD74A}" destId="{35304448-D7B4-4E1B-B509-63F092C58955}" srcOrd="0" destOrd="0" presId="urn:microsoft.com/office/officeart/2005/8/layout/hList3"/>
    <dgm:cxn modelId="{F87635DD-9B48-455B-9EF0-DFBF073CB62A}" type="presParOf" srcId="{07AA844A-9D4A-4F95-9C42-9428E28BD74A}" destId="{380DC9B9-79AD-47EF-BFDA-4DFEF1E8B847}" srcOrd="1" destOrd="0" presId="urn:microsoft.com/office/officeart/2005/8/layout/hList3"/>
    <dgm:cxn modelId="{FEA7C30F-F9A7-4CD5-AB36-64C7BEE13B07}" type="presParOf" srcId="{07AA844A-9D4A-4F95-9C42-9428E28BD74A}" destId="{2BC89288-C7C0-4F52-9DC2-EF44E739BF86}" srcOrd="2" destOrd="0" presId="urn:microsoft.com/office/officeart/2005/8/layout/hList3"/>
    <dgm:cxn modelId="{CC2EEA90-6172-4B7E-9141-D804DA7754C7}" type="presParOf" srcId="{DBDA7482-3439-4AA2-B743-409BFCB8DD2C}" destId="{41B576A9-F929-41B4-9707-02B5CD04B92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CF55C0-0148-4465-8427-5556C5D8223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F65D0C-2C2A-4892-8D65-6BD79CF11826}">
      <dgm:prSet phldrT="[Текст]" custT="1"/>
      <dgm:spPr/>
      <dgm:t>
        <a:bodyPr/>
        <a:lstStyle/>
        <a:p>
          <a:r>
            <a:rPr lang="ru-RU" sz="1400" dirty="0" err="1" smtClean="0"/>
            <a:t>Осмысле-ние</a:t>
          </a:r>
          <a:r>
            <a:rPr lang="ru-RU" sz="1400" dirty="0" smtClean="0"/>
            <a:t> </a:t>
          </a:r>
          <a:r>
            <a:rPr lang="ru-RU" sz="1400" dirty="0" err="1" smtClean="0"/>
            <a:t>значимос-ти</a:t>
          </a:r>
          <a:r>
            <a:rPr lang="ru-RU" sz="1400" dirty="0" smtClean="0"/>
            <a:t>, объема и уровня </a:t>
          </a:r>
          <a:r>
            <a:rPr lang="ru-RU" sz="1400" dirty="0" err="1" smtClean="0"/>
            <a:t>нерешен-ных</a:t>
          </a:r>
          <a:r>
            <a:rPr lang="ru-RU" sz="1400" dirty="0" smtClean="0"/>
            <a:t> задач</a:t>
          </a:r>
          <a:endParaRPr lang="ru-RU" sz="1400" dirty="0"/>
        </a:p>
      </dgm:t>
    </dgm:pt>
    <dgm:pt modelId="{2294365C-C27B-462A-BBB4-444255706678}" type="parTrans" cxnId="{210F7340-13D5-46C5-B1D8-33056A45BE54}">
      <dgm:prSet/>
      <dgm:spPr/>
      <dgm:t>
        <a:bodyPr/>
        <a:lstStyle/>
        <a:p>
          <a:endParaRPr lang="ru-RU"/>
        </a:p>
      </dgm:t>
    </dgm:pt>
    <dgm:pt modelId="{C82DA356-EB33-4F0E-A52E-AAA21C6C9719}" type="sibTrans" cxnId="{210F7340-13D5-46C5-B1D8-33056A45BE54}">
      <dgm:prSet/>
      <dgm:spPr/>
      <dgm:t>
        <a:bodyPr/>
        <a:lstStyle/>
        <a:p>
          <a:endParaRPr lang="ru-RU"/>
        </a:p>
      </dgm:t>
    </dgm:pt>
    <dgm:pt modelId="{703B852E-46B2-461F-8155-243134D21A0B}">
      <dgm:prSet phldrT="[Текст]" custT="1"/>
      <dgm:spPr/>
      <dgm:t>
        <a:bodyPr/>
        <a:lstStyle/>
        <a:p>
          <a:r>
            <a:rPr lang="ru-RU" sz="1400" dirty="0" err="1" smtClean="0"/>
            <a:t>Исследова-ние</a:t>
          </a:r>
          <a:r>
            <a:rPr lang="ru-RU" sz="1400" dirty="0" smtClean="0"/>
            <a:t> состояния вопроса</a:t>
          </a:r>
          <a:endParaRPr lang="ru-RU" sz="1400" dirty="0"/>
        </a:p>
      </dgm:t>
    </dgm:pt>
    <dgm:pt modelId="{D62491BF-7ABB-46EF-8D1A-86E0A1918462}" type="parTrans" cxnId="{A256ECE4-F6A9-4785-A3C6-2B41D835E433}">
      <dgm:prSet/>
      <dgm:spPr/>
      <dgm:t>
        <a:bodyPr/>
        <a:lstStyle/>
        <a:p>
          <a:endParaRPr lang="ru-RU"/>
        </a:p>
      </dgm:t>
    </dgm:pt>
    <dgm:pt modelId="{C4964592-6FB0-419A-90A2-B19B4211F0E9}" type="sibTrans" cxnId="{A256ECE4-F6A9-4785-A3C6-2B41D835E433}">
      <dgm:prSet/>
      <dgm:spPr/>
      <dgm:t>
        <a:bodyPr/>
        <a:lstStyle/>
        <a:p>
          <a:endParaRPr lang="ru-RU"/>
        </a:p>
      </dgm:t>
    </dgm:pt>
    <dgm:pt modelId="{9F860112-F824-4C11-BE28-B965EA623D67}">
      <dgm:prSet phldrT="[Текст]" custT="1"/>
      <dgm:spPr/>
      <dgm:t>
        <a:bodyPr/>
        <a:lstStyle/>
        <a:p>
          <a:r>
            <a:rPr lang="ru-RU" sz="1400" dirty="0" smtClean="0"/>
            <a:t>Разработка гипотезы</a:t>
          </a:r>
          <a:endParaRPr lang="ru-RU" sz="1400" dirty="0"/>
        </a:p>
      </dgm:t>
    </dgm:pt>
    <dgm:pt modelId="{088886FD-2A4B-4CDC-AEB9-55B3A40FB04D}" type="parTrans" cxnId="{FB16AC9B-CA18-413B-B510-B3263C3AD206}">
      <dgm:prSet/>
      <dgm:spPr/>
      <dgm:t>
        <a:bodyPr/>
        <a:lstStyle/>
        <a:p>
          <a:endParaRPr lang="ru-RU"/>
        </a:p>
      </dgm:t>
    </dgm:pt>
    <dgm:pt modelId="{79B3C99D-49EE-436B-9B67-351D531B0777}" type="sibTrans" cxnId="{FB16AC9B-CA18-413B-B510-B3263C3AD206}">
      <dgm:prSet/>
      <dgm:spPr/>
      <dgm:t>
        <a:bodyPr/>
        <a:lstStyle/>
        <a:p>
          <a:endParaRPr lang="ru-RU"/>
        </a:p>
      </dgm:t>
    </dgm:pt>
    <dgm:pt modelId="{ADFD8C5C-1F3C-4120-A90E-B43859394E96}">
      <dgm:prSet phldrT="[Текст]" custT="1"/>
      <dgm:spPr/>
      <dgm:t>
        <a:bodyPr/>
        <a:lstStyle/>
        <a:p>
          <a:r>
            <a:rPr lang="ru-RU" sz="1400" dirty="0" err="1" smtClean="0"/>
            <a:t>Определе-ние</a:t>
          </a:r>
          <a:r>
            <a:rPr lang="ru-RU" sz="1400" dirty="0" smtClean="0"/>
            <a:t> задач</a:t>
          </a:r>
          <a:endParaRPr lang="ru-RU" sz="1400" dirty="0"/>
        </a:p>
      </dgm:t>
    </dgm:pt>
    <dgm:pt modelId="{0AF435CC-7411-4F12-9DF3-944C5D71A094}" type="parTrans" cxnId="{521F9D43-E80D-477E-90EC-E133C3C7BF26}">
      <dgm:prSet/>
      <dgm:spPr/>
      <dgm:t>
        <a:bodyPr/>
        <a:lstStyle/>
        <a:p>
          <a:endParaRPr lang="ru-RU"/>
        </a:p>
      </dgm:t>
    </dgm:pt>
    <dgm:pt modelId="{CE822396-7BAD-4F4E-8E51-7E5ECA1579EC}" type="sibTrans" cxnId="{521F9D43-E80D-477E-90EC-E133C3C7BF26}">
      <dgm:prSet/>
      <dgm:spPr/>
      <dgm:t>
        <a:bodyPr/>
        <a:lstStyle/>
        <a:p>
          <a:endParaRPr lang="ru-RU"/>
        </a:p>
      </dgm:t>
    </dgm:pt>
    <dgm:pt modelId="{335B6963-CEA8-4825-AA32-FE36AE390A99}">
      <dgm:prSet phldrT="[Текст]" custT="1"/>
      <dgm:spPr/>
      <dgm:t>
        <a:bodyPr/>
        <a:lstStyle/>
        <a:p>
          <a:r>
            <a:rPr lang="ru-RU" sz="1400" dirty="0" smtClean="0"/>
            <a:t>…</a:t>
          </a:r>
          <a:endParaRPr lang="ru-RU" sz="1400" dirty="0"/>
        </a:p>
      </dgm:t>
    </dgm:pt>
    <dgm:pt modelId="{1ACEA7DC-9E4F-4A5D-905F-4BDDBA68C83D}" type="parTrans" cxnId="{F391CADF-4FD0-44E3-B5E4-3B21F98327C5}">
      <dgm:prSet/>
      <dgm:spPr/>
      <dgm:t>
        <a:bodyPr/>
        <a:lstStyle/>
        <a:p>
          <a:endParaRPr lang="ru-RU"/>
        </a:p>
      </dgm:t>
    </dgm:pt>
    <dgm:pt modelId="{9DC283DB-E9F3-4D52-81BE-B4A71B05C323}" type="sibTrans" cxnId="{F391CADF-4FD0-44E3-B5E4-3B21F98327C5}">
      <dgm:prSet/>
      <dgm:spPr/>
      <dgm:t>
        <a:bodyPr/>
        <a:lstStyle/>
        <a:p>
          <a:endParaRPr lang="ru-RU"/>
        </a:p>
      </dgm:t>
    </dgm:pt>
    <dgm:pt modelId="{B086A047-D8F1-432E-BC44-EC29BE92B289}" type="pres">
      <dgm:prSet presAssocID="{A0CF55C0-0148-4465-8427-5556C5D82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08DA6-48B1-4C92-ABA9-F66FB774AE56}" type="pres">
      <dgm:prSet presAssocID="{96F65D0C-2C2A-4892-8D65-6BD79CF1182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9A38-B8A4-4C82-AFF1-765439C16CE1}" type="pres">
      <dgm:prSet presAssocID="{C82DA356-EB33-4F0E-A52E-AAA21C6C9719}" presName="space" presStyleCnt="0"/>
      <dgm:spPr/>
    </dgm:pt>
    <dgm:pt modelId="{6C47A3AC-8A27-4B49-8E37-CF1A9F10F710}" type="pres">
      <dgm:prSet presAssocID="{703B852E-46B2-461F-8155-243134D21A0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3B09-0002-441B-930C-5599CDCE663C}" type="pres">
      <dgm:prSet presAssocID="{C4964592-6FB0-419A-90A2-B19B4211F0E9}" presName="space" presStyleCnt="0"/>
      <dgm:spPr/>
    </dgm:pt>
    <dgm:pt modelId="{860409D8-1459-4BCB-BCA7-D1446114D1CC}" type="pres">
      <dgm:prSet presAssocID="{9F860112-F824-4C11-BE28-B965EA623D67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40D41-E51D-481E-8912-04D7334A7F05}" type="pres">
      <dgm:prSet presAssocID="{79B3C99D-49EE-436B-9B67-351D531B0777}" presName="space" presStyleCnt="0"/>
      <dgm:spPr/>
    </dgm:pt>
    <dgm:pt modelId="{0C68FF80-8777-42D0-9523-4BB15E2C34BF}" type="pres">
      <dgm:prSet presAssocID="{ADFD8C5C-1F3C-4120-A90E-B43859394E9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8194B-801C-4037-ACB7-2DB976BFA004}" type="pres">
      <dgm:prSet presAssocID="{CE822396-7BAD-4F4E-8E51-7E5ECA1579EC}" presName="space" presStyleCnt="0"/>
      <dgm:spPr/>
    </dgm:pt>
    <dgm:pt modelId="{877BA643-5E3E-4843-ACDC-D9195E0C4009}" type="pres">
      <dgm:prSet presAssocID="{335B6963-CEA8-4825-AA32-FE36AE390A9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57B19-E951-44F5-AF85-6E032658CB43}" type="presOf" srcId="{96F65D0C-2C2A-4892-8D65-6BD79CF11826}" destId="{3A608DA6-48B1-4C92-ABA9-F66FB774AE56}" srcOrd="0" destOrd="0" presId="urn:microsoft.com/office/officeart/2005/8/layout/venn3"/>
    <dgm:cxn modelId="{F391CADF-4FD0-44E3-B5E4-3B21F98327C5}" srcId="{A0CF55C0-0148-4465-8427-5556C5D8223C}" destId="{335B6963-CEA8-4825-AA32-FE36AE390A99}" srcOrd="4" destOrd="0" parTransId="{1ACEA7DC-9E4F-4A5D-905F-4BDDBA68C83D}" sibTransId="{9DC283DB-E9F3-4D52-81BE-B4A71B05C323}"/>
    <dgm:cxn modelId="{2597FC12-E32A-496F-8B19-E675166F2163}" type="presOf" srcId="{335B6963-CEA8-4825-AA32-FE36AE390A99}" destId="{877BA643-5E3E-4843-ACDC-D9195E0C4009}" srcOrd="0" destOrd="0" presId="urn:microsoft.com/office/officeart/2005/8/layout/venn3"/>
    <dgm:cxn modelId="{C22D75AF-57D1-4FE2-9E1A-77AF77CC839C}" type="presOf" srcId="{ADFD8C5C-1F3C-4120-A90E-B43859394E96}" destId="{0C68FF80-8777-42D0-9523-4BB15E2C34BF}" srcOrd="0" destOrd="0" presId="urn:microsoft.com/office/officeart/2005/8/layout/venn3"/>
    <dgm:cxn modelId="{0CAAF093-D235-497B-9BB5-3FB0374EE51A}" type="presOf" srcId="{A0CF55C0-0148-4465-8427-5556C5D8223C}" destId="{B086A047-D8F1-432E-BC44-EC29BE92B289}" srcOrd="0" destOrd="0" presId="urn:microsoft.com/office/officeart/2005/8/layout/venn3"/>
    <dgm:cxn modelId="{FF699916-90DF-4D12-8474-2478DDA66F9B}" type="presOf" srcId="{703B852E-46B2-461F-8155-243134D21A0B}" destId="{6C47A3AC-8A27-4B49-8E37-CF1A9F10F710}" srcOrd="0" destOrd="0" presId="urn:microsoft.com/office/officeart/2005/8/layout/venn3"/>
    <dgm:cxn modelId="{210F7340-13D5-46C5-B1D8-33056A45BE54}" srcId="{A0CF55C0-0148-4465-8427-5556C5D8223C}" destId="{96F65D0C-2C2A-4892-8D65-6BD79CF11826}" srcOrd="0" destOrd="0" parTransId="{2294365C-C27B-462A-BBB4-444255706678}" sibTransId="{C82DA356-EB33-4F0E-A52E-AAA21C6C9719}"/>
    <dgm:cxn modelId="{79547C1F-BA85-4B74-9876-4CA7930A27E4}" type="presOf" srcId="{9F860112-F824-4C11-BE28-B965EA623D67}" destId="{860409D8-1459-4BCB-BCA7-D1446114D1CC}" srcOrd="0" destOrd="0" presId="urn:microsoft.com/office/officeart/2005/8/layout/venn3"/>
    <dgm:cxn modelId="{FB16AC9B-CA18-413B-B510-B3263C3AD206}" srcId="{A0CF55C0-0148-4465-8427-5556C5D8223C}" destId="{9F860112-F824-4C11-BE28-B965EA623D67}" srcOrd="2" destOrd="0" parTransId="{088886FD-2A4B-4CDC-AEB9-55B3A40FB04D}" sibTransId="{79B3C99D-49EE-436B-9B67-351D531B0777}"/>
    <dgm:cxn modelId="{A256ECE4-F6A9-4785-A3C6-2B41D835E433}" srcId="{A0CF55C0-0148-4465-8427-5556C5D8223C}" destId="{703B852E-46B2-461F-8155-243134D21A0B}" srcOrd="1" destOrd="0" parTransId="{D62491BF-7ABB-46EF-8D1A-86E0A1918462}" sibTransId="{C4964592-6FB0-419A-90A2-B19B4211F0E9}"/>
    <dgm:cxn modelId="{521F9D43-E80D-477E-90EC-E133C3C7BF26}" srcId="{A0CF55C0-0148-4465-8427-5556C5D8223C}" destId="{ADFD8C5C-1F3C-4120-A90E-B43859394E96}" srcOrd="3" destOrd="0" parTransId="{0AF435CC-7411-4F12-9DF3-944C5D71A094}" sibTransId="{CE822396-7BAD-4F4E-8E51-7E5ECA1579EC}"/>
    <dgm:cxn modelId="{2F8C2B38-9AA1-47B4-88C8-49F37F456D01}" type="presParOf" srcId="{B086A047-D8F1-432E-BC44-EC29BE92B289}" destId="{3A608DA6-48B1-4C92-ABA9-F66FB774AE56}" srcOrd="0" destOrd="0" presId="urn:microsoft.com/office/officeart/2005/8/layout/venn3"/>
    <dgm:cxn modelId="{7D7D490A-7811-4E1F-A8E4-531E67A3BDD4}" type="presParOf" srcId="{B086A047-D8F1-432E-BC44-EC29BE92B289}" destId="{19489A38-B8A4-4C82-AFF1-765439C16CE1}" srcOrd="1" destOrd="0" presId="urn:microsoft.com/office/officeart/2005/8/layout/venn3"/>
    <dgm:cxn modelId="{4A1491B1-5C7D-41F1-BA89-7E3CDC1F0D9B}" type="presParOf" srcId="{B086A047-D8F1-432E-BC44-EC29BE92B289}" destId="{6C47A3AC-8A27-4B49-8E37-CF1A9F10F710}" srcOrd="2" destOrd="0" presId="urn:microsoft.com/office/officeart/2005/8/layout/venn3"/>
    <dgm:cxn modelId="{1E92805F-F546-4A02-93B6-17E949419D19}" type="presParOf" srcId="{B086A047-D8F1-432E-BC44-EC29BE92B289}" destId="{17603B09-0002-441B-930C-5599CDCE663C}" srcOrd="3" destOrd="0" presId="urn:microsoft.com/office/officeart/2005/8/layout/venn3"/>
    <dgm:cxn modelId="{23493929-8722-4DF9-86D2-C4C84B2EA796}" type="presParOf" srcId="{B086A047-D8F1-432E-BC44-EC29BE92B289}" destId="{860409D8-1459-4BCB-BCA7-D1446114D1CC}" srcOrd="4" destOrd="0" presId="urn:microsoft.com/office/officeart/2005/8/layout/venn3"/>
    <dgm:cxn modelId="{4353D6C5-4E64-4232-BF92-99CF38A51E8C}" type="presParOf" srcId="{B086A047-D8F1-432E-BC44-EC29BE92B289}" destId="{E0640D41-E51D-481E-8912-04D7334A7F05}" srcOrd="5" destOrd="0" presId="urn:microsoft.com/office/officeart/2005/8/layout/venn3"/>
    <dgm:cxn modelId="{15E07469-F805-4832-B0BC-8A3DD4F29976}" type="presParOf" srcId="{B086A047-D8F1-432E-BC44-EC29BE92B289}" destId="{0C68FF80-8777-42D0-9523-4BB15E2C34BF}" srcOrd="6" destOrd="0" presId="urn:microsoft.com/office/officeart/2005/8/layout/venn3"/>
    <dgm:cxn modelId="{09385C0C-8860-448E-9040-4696F2B0D4D6}" type="presParOf" srcId="{B086A047-D8F1-432E-BC44-EC29BE92B289}" destId="{87D8194B-801C-4037-ACB7-2DB976BFA004}" srcOrd="7" destOrd="0" presId="urn:microsoft.com/office/officeart/2005/8/layout/venn3"/>
    <dgm:cxn modelId="{477E18A9-A495-45BC-89FA-91FAB75A9E9F}" type="presParOf" srcId="{B086A047-D8F1-432E-BC44-EC29BE92B289}" destId="{877BA643-5E3E-4843-ACDC-D9195E0C400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ADBEAE-31F2-4203-BCDE-B005ABADFB5B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67977F26-65C0-4805-8E4B-1920DA59354F}">
      <dgm:prSet phldrT="[Текст]"/>
      <dgm:spPr/>
      <dgm:t>
        <a:bodyPr/>
        <a:lstStyle/>
        <a:p>
          <a:r>
            <a:rPr lang="ru-RU" dirty="0" smtClean="0"/>
            <a:t>цель проекта</a:t>
          </a:r>
          <a:endParaRPr lang="ru-RU" dirty="0"/>
        </a:p>
      </dgm:t>
    </dgm:pt>
    <dgm:pt modelId="{60D6ECA8-E0F1-4EC9-AEC1-B9F0336EF27E}" type="parTrans" cxnId="{4E077CEB-1AE0-4639-8480-EB9C7A7D602C}">
      <dgm:prSet/>
      <dgm:spPr/>
      <dgm:t>
        <a:bodyPr/>
        <a:lstStyle/>
        <a:p>
          <a:endParaRPr lang="ru-RU"/>
        </a:p>
      </dgm:t>
    </dgm:pt>
    <dgm:pt modelId="{45AD4317-90F9-4CEA-A2C0-E7FEEC8C0C64}" type="sibTrans" cxnId="{4E077CEB-1AE0-4639-8480-EB9C7A7D602C}">
      <dgm:prSet/>
      <dgm:spPr/>
      <dgm:t>
        <a:bodyPr/>
        <a:lstStyle/>
        <a:p>
          <a:endParaRPr lang="ru-RU"/>
        </a:p>
      </dgm:t>
    </dgm:pt>
    <dgm:pt modelId="{FA10801A-8BFD-4987-BE5C-82624CD4B9BE}">
      <dgm:prSet phldrT="[Текст]"/>
      <dgm:spPr/>
      <dgm:t>
        <a:bodyPr/>
        <a:lstStyle/>
        <a:p>
          <a:r>
            <a:rPr lang="ru-RU" dirty="0" smtClean="0"/>
            <a:t>гипотеза проекта</a:t>
          </a:r>
          <a:endParaRPr lang="ru-RU" dirty="0"/>
        </a:p>
      </dgm:t>
    </dgm:pt>
    <dgm:pt modelId="{181A3EF8-5E04-40C4-AB7E-D19A2D03D4AE}" type="parTrans" cxnId="{5493B3AC-CBDF-4BE8-829A-09888667FE09}">
      <dgm:prSet/>
      <dgm:spPr/>
      <dgm:t>
        <a:bodyPr/>
        <a:lstStyle/>
        <a:p>
          <a:endParaRPr lang="ru-RU"/>
        </a:p>
      </dgm:t>
    </dgm:pt>
    <dgm:pt modelId="{9066D4C4-BF93-4E6F-BF72-F89EBA6A6085}" type="sibTrans" cxnId="{5493B3AC-CBDF-4BE8-829A-09888667FE09}">
      <dgm:prSet/>
      <dgm:spPr/>
      <dgm:t>
        <a:bodyPr/>
        <a:lstStyle/>
        <a:p>
          <a:endParaRPr lang="ru-RU"/>
        </a:p>
      </dgm:t>
    </dgm:pt>
    <dgm:pt modelId="{9D98C1C4-E990-43CE-9CBD-5DB7024166A0}">
      <dgm:prSet phldrT="[Текст]"/>
      <dgm:spPr/>
      <dgm:t>
        <a:bodyPr/>
        <a:lstStyle/>
        <a:p>
          <a:r>
            <a:rPr lang="ru-RU" dirty="0" smtClean="0"/>
            <a:t>задачи проекта</a:t>
          </a:r>
          <a:endParaRPr lang="ru-RU" dirty="0"/>
        </a:p>
      </dgm:t>
    </dgm:pt>
    <dgm:pt modelId="{1536E9FB-5BCE-408A-BE54-61B433A5E3EC}" type="parTrans" cxnId="{E61A0722-15C7-4CBD-A4E9-E1C4AC7A1927}">
      <dgm:prSet/>
      <dgm:spPr/>
      <dgm:t>
        <a:bodyPr/>
        <a:lstStyle/>
        <a:p>
          <a:endParaRPr lang="ru-RU"/>
        </a:p>
      </dgm:t>
    </dgm:pt>
    <dgm:pt modelId="{7A3D0E21-CE61-4C3D-B8F3-E12E45D14C1A}" type="sibTrans" cxnId="{E61A0722-15C7-4CBD-A4E9-E1C4AC7A1927}">
      <dgm:prSet/>
      <dgm:spPr/>
      <dgm:t>
        <a:bodyPr/>
        <a:lstStyle/>
        <a:p>
          <a:endParaRPr lang="ru-RU"/>
        </a:p>
      </dgm:t>
    </dgm:pt>
    <dgm:pt modelId="{49B9D9EF-9207-4003-9A1D-EF8053320602}" type="pres">
      <dgm:prSet presAssocID="{EAADBEAE-31F2-4203-BCDE-B005ABADFB5B}" presName="linearFlow" presStyleCnt="0">
        <dgm:presLayoutVars>
          <dgm:dir/>
          <dgm:resizeHandles val="exact"/>
        </dgm:presLayoutVars>
      </dgm:prSet>
      <dgm:spPr/>
    </dgm:pt>
    <dgm:pt modelId="{012D3538-369E-4D8C-97C0-585CB3C018A3}" type="pres">
      <dgm:prSet presAssocID="{67977F26-65C0-4805-8E4B-1920DA5935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8187-1C6C-45D5-8586-66F6FB3A7029}" type="pres">
      <dgm:prSet presAssocID="{45AD4317-90F9-4CEA-A2C0-E7FEEC8C0C64}" presName="spacerL" presStyleCnt="0"/>
      <dgm:spPr/>
    </dgm:pt>
    <dgm:pt modelId="{E60AF548-4014-4071-918F-82556A9BD55E}" type="pres">
      <dgm:prSet presAssocID="{45AD4317-90F9-4CEA-A2C0-E7FEEC8C0C6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1AA0BF-39DB-49B7-B2FF-07EDAA12DC03}" type="pres">
      <dgm:prSet presAssocID="{45AD4317-90F9-4CEA-A2C0-E7FEEC8C0C64}" presName="spacerR" presStyleCnt="0"/>
      <dgm:spPr/>
    </dgm:pt>
    <dgm:pt modelId="{09F4E938-FB0B-4F65-B859-B481B3EE66D9}" type="pres">
      <dgm:prSet presAssocID="{FA10801A-8BFD-4987-BE5C-82624CD4B9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3A9BA-0B1B-4C62-AFA5-2929AEF47E70}" type="pres">
      <dgm:prSet presAssocID="{9066D4C4-BF93-4E6F-BF72-F89EBA6A6085}" presName="spacerL" presStyleCnt="0"/>
      <dgm:spPr/>
    </dgm:pt>
    <dgm:pt modelId="{9356B30D-F546-43FB-9537-FFCEBEF22E8E}" type="pres">
      <dgm:prSet presAssocID="{9066D4C4-BF93-4E6F-BF72-F89EBA6A608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7BE2E9-0A60-46BC-B7DB-53786EE01FA2}" type="pres">
      <dgm:prSet presAssocID="{9066D4C4-BF93-4E6F-BF72-F89EBA6A6085}" presName="spacerR" presStyleCnt="0"/>
      <dgm:spPr/>
    </dgm:pt>
    <dgm:pt modelId="{41CDBF48-2179-4A5E-8ACF-DE192FF22753}" type="pres">
      <dgm:prSet presAssocID="{9D98C1C4-E990-43CE-9CBD-5DB7024166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02F19-3332-428A-9D5E-6A9B9CA94BCE}" type="presOf" srcId="{45AD4317-90F9-4CEA-A2C0-E7FEEC8C0C64}" destId="{E60AF548-4014-4071-918F-82556A9BD55E}" srcOrd="0" destOrd="0" presId="urn:microsoft.com/office/officeart/2005/8/layout/equation1"/>
    <dgm:cxn modelId="{7EA4529A-007F-4B55-A18D-E534A15F9754}" type="presOf" srcId="{9066D4C4-BF93-4E6F-BF72-F89EBA6A6085}" destId="{9356B30D-F546-43FB-9537-FFCEBEF22E8E}" srcOrd="0" destOrd="0" presId="urn:microsoft.com/office/officeart/2005/8/layout/equation1"/>
    <dgm:cxn modelId="{98A0E901-19B0-4FCA-AC9C-75841E942CD5}" type="presOf" srcId="{9D98C1C4-E990-43CE-9CBD-5DB7024166A0}" destId="{41CDBF48-2179-4A5E-8ACF-DE192FF22753}" srcOrd="0" destOrd="0" presId="urn:microsoft.com/office/officeart/2005/8/layout/equation1"/>
    <dgm:cxn modelId="{E61A0722-15C7-4CBD-A4E9-E1C4AC7A1927}" srcId="{EAADBEAE-31F2-4203-BCDE-B005ABADFB5B}" destId="{9D98C1C4-E990-43CE-9CBD-5DB7024166A0}" srcOrd="2" destOrd="0" parTransId="{1536E9FB-5BCE-408A-BE54-61B433A5E3EC}" sibTransId="{7A3D0E21-CE61-4C3D-B8F3-E12E45D14C1A}"/>
    <dgm:cxn modelId="{4BAD874A-D205-4C17-A533-7D35ED6BD2A7}" type="presOf" srcId="{EAADBEAE-31F2-4203-BCDE-B005ABADFB5B}" destId="{49B9D9EF-9207-4003-9A1D-EF8053320602}" srcOrd="0" destOrd="0" presId="urn:microsoft.com/office/officeart/2005/8/layout/equation1"/>
    <dgm:cxn modelId="{4E077CEB-1AE0-4639-8480-EB9C7A7D602C}" srcId="{EAADBEAE-31F2-4203-BCDE-B005ABADFB5B}" destId="{67977F26-65C0-4805-8E4B-1920DA59354F}" srcOrd="0" destOrd="0" parTransId="{60D6ECA8-E0F1-4EC9-AEC1-B9F0336EF27E}" sibTransId="{45AD4317-90F9-4CEA-A2C0-E7FEEC8C0C64}"/>
    <dgm:cxn modelId="{B9EB7946-E612-4E27-B323-7D0DC32CACC7}" type="presOf" srcId="{67977F26-65C0-4805-8E4B-1920DA59354F}" destId="{012D3538-369E-4D8C-97C0-585CB3C018A3}" srcOrd="0" destOrd="0" presId="urn:microsoft.com/office/officeart/2005/8/layout/equation1"/>
    <dgm:cxn modelId="{5493B3AC-CBDF-4BE8-829A-09888667FE09}" srcId="{EAADBEAE-31F2-4203-BCDE-B005ABADFB5B}" destId="{FA10801A-8BFD-4987-BE5C-82624CD4B9BE}" srcOrd="1" destOrd="0" parTransId="{181A3EF8-5E04-40C4-AB7E-D19A2D03D4AE}" sibTransId="{9066D4C4-BF93-4E6F-BF72-F89EBA6A6085}"/>
    <dgm:cxn modelId="{2E0DE448-1A26-4297-ADAF-EE6B7EBB2591}" type="presOf" srcId="{FA10801A-8BFD-4987-BE5C-82624CD4B9BE}" destId="{09F4E938-FB0B-4F65-B859-B481B3EE66D9}" srcOrd="0" destOrd="0" presId="urn:microsoft.com/office/officeart/2005/8/layout/equation1"/>
    <dgm:cxn modelId="{EE46D8EB-367B-465F-8C42-05D49B64E6B5}" type="presParOf" srcId="{49B9D9EF-9207-4003-9A1D-EF8053320602}" destId="{012D3538-369E-4D8C-97C0-585CB3C018A3}" srcOrd="0" destOrd="0" presId="urn:microsoft.com/office/officeart/2005/8/layout/equation1"/>
    <dgm:cxn modelId="{CA4F521B-D2A1-4935-AA3E-2E399769E7E2}" type="presParOf" srcId="{49B9D9EF-9207-4003-9A1D-EF8053320602}" destId="{2A4B8187-1C6C-45D5-8586-66F6FB3A7029}" srcOrd="1" destOrd="0" presId="urn:microsoft.com/office/officeart/2005/8/layout/equation1"/>
    <dgm:cxn modelId="{F575E205-81ED-4F64-87D5-D8D57E994DBB}" type="presParOf" srcId="{49B9D9EF-9207-4003-9A1D-EF8053320602}" destId="{E60AF548-4014-4071-918F-82556A9BD55E}" srcOrd="2" destOrd="0" presId="urn:microsoft.com/office/officeart/2005/8/layout/equation1"/>
    <dgm:cxn modelId="{751D56E0-A0CD-492D-B6C3-3C7008B7DCF0}" type="presParOf" srcId="{49B9D9EF-9207-4003-9A1D-EF8053320602}" destId="{801AA0BF-39DB-49B7-B2FF-07EDAA12DC03}" srcOrd="3" destOrd="0" presId="urn:microsoft.com/office/officeart/2005/8/layout/equation1"/>
    <dgm:cxn modelId="{4BEEC4E5-4BFD-429E-BE88-7D8CA33415A3}" type="presParOf" srcId="{49B9D9EF-9207-4003-9A1D-EF8053320602}" destId="{09F4E938-FB0B-4F65-B859-B481B3EE66D9}" srcOrd="4" destOrd="0" presId="urn:microsoft.com/office/officeart/2005/8/layout/equation1"/>
    <dgm:cxn modelId="{4BFC09E5-C14F-4F22-B433-55C1EE279D7E}" type="presParOf" srcId="{49B9D9EF-9207-4003-9A1D-EF8053320602}" destId="{4D73A9BA-0B1B-4C62-AFA5-2929AEF47E70}" srcOrd="5" destOrd="0" presId="urn:microsoft.com/office/officeart/2005/8/layout/equation1"/>
    <dgm:cxn modelId="{7C786BFF-C369-4804-B493-FD7E0E8F630C}" type="presParOf" srcId="{49B9D9EF-9207-4003-9A1D-EF8053320602}" destId="{9356B30D-F546-43FB-9537-FFCEBEF22E8E}" srcOrd="6" destOrd="0" presId="urn:microsoft.com/office/officeart/2005/8/layout/equation1"/>
    <dgm:cxn modelId="{239F12FE-4CF9-4988-A5DA-A6C27BF55672}" type="presParOf" srcId="{49B9D9EF-9207-4003-9A1D-EF8053320602}" destId="{897BE2E9-0A60-46BC-B7DB-53786EE01FA2}" srcOrd="7" destOrd="0" presId="urn:microsoft.com/office/officeart/2005/8/layout/equation1"/>
    <dgm:cxn modelId="{51FFF8F2-D8EE-4DB8-9452-B38002326E38}" type="presParOf" srcId="{49B9D9EF-9207-4003-9A1D-EF8053320602}" destId="{41CDBF48-2179-4A5E-8ACF-DE192FF227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9F075F-4845-40DB-8AD8-877776644512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7578334-94B3-420E-A3C3-AE7532F20ED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err="1" smtClean="0"/>
            <a:t>Реализа-ция</a:t>
          </a:r>
          <a:r>
            <a:rPr lang="ru-RU" sz="1600" b="1" dirty="0" smtClean="0"/>
            <a:t> проекта</a:t>
          </a:r>
          <a:endParaRPr lang="ru-RU" sz="1600" b="1" dirty="0"/>
        </a:p>
      </dgm:t>
    </dgm:pt>
    <dgm:pt modelId="{61FF648F-1AE5-40E7-9C09-675C0B44E03F}" type="parTrans" cxnId="{CB87D597-4EA7-4A83-ACB3-9BBE57082B57}">
      <dgm:prSet/>
      <dgm:spPr/>
      <dgm:t>
        <a:bodyPr/>
        <a:lstStyle/>
        <a:p>
          <a:endParaRPr lang="ru-RU"/>
        </a:p>
      </dgm:t>
    </dgm:pt>
    <dgm:pt modelId="{677F6394-F8CD-4C7D-910D-786F0294CCFA}" type="sibTrans" cxnId="{CB87D597-4EA7-4A83-ACB3-9BBE57082B57}">
      <dgm:prSet/>
      <dgm:spPr/>
      <dgm:t>
        <a:bodyPr/>
        <a:lstStyle/>
        <a:p>
          <a:endParaRPr lang="ru-RU"/>
        </a:p>
      </dgm:t>
    </dgm:pt>
    <dgm:pt modelId="{43C23B86-1EB0-4C57-962C-F3D9E4BA9CF8}">
      <dgm:prSet phldrT="[Текст]" custT="1"/>
      <dgm:spPr/>
      <dgm:t>
        <a:bodyPr/>
        <a:lstStyle/>
        <a:p>
          <a:r>
            <a:rPr lang="ru-RU" sz="1600" b="1" dirty="0" err="1" smtClean="0"/>
            <a:t>Презент-ация</a:t>
          </a:r>
          <a:endParaRPr lang="ru-RU" sz="1600" b="1" dirty="0"/>
        </a:p>
      </dgm:t>
    </dgm:pt>
    <dgm:pt modelId="{A9CD2E27-8B2E-45AA-A21D-DC6755228136}" type="parTrans" cxnId="{57B076E3-98E4-4BFC-A465-2FE717CF79F3}">
      <dgm:prSet/>
      <dgm:spPr/>
      <dgm:t>
        <a:bodyPr/>
        <a:lstStyle/>
        <a:p>
          <a:endParaRPr lang="ru-RU"/>
        </a:p>
      </dgm:t>
    </dgm:pt>
    <dgm:pt modelId="{23F6C1A2-B601-4142-8898-6662306F4350}" type="sibTrans" cxnId="{57B076E3-98E4-4BFC-A465-2FE717CF79F3}">
      <dgm:prSet/>
      <dgm:spPr/>
      <dgm:t>
        <a:bodyPr/>
        <a:lstStyle/>
        <a:p>
          <a:endParaRPr lang="ru-RU"/>
        </a:p>
      </dgm:t>
    </dgm:pt>
    <dgm:pt modelId="{27DCF3C2-891D-41F5-803A-FA51CBFA8287}">
      <dgm:prSet custT="1"/>
      <dgm:spPr/>
      <dgm:t>
        <a:bodyPr/>
        <a:lstStyle/>
        <a:p>
          <a:r>
            <a:rPr lang="ru-RU" sz="1600" b="1" dirty="0" err="1" smtClean="0"/>
            <a:t>Портфолио</a:t>
          </a:r>
          <a:endParaRPr lang="ru-RU" sz="1600" b="1" dirty="0"/>
        </a:p>
      </dgm:t>
    </dgm:pt>
    <dgm:pt modelId="{0EBE5FAF-8B07-4161-BE1A-F8C79691F837}" type="parTrans" cxnId="{0960A80F-59AC-4CAD-A268-41A3CC89BDF8}">
      <dgm:prSet/>
      <dgm:spPr/>
      <dgm:t>
        <a:bodyPr/>
        <a:lstStyle/>
        <a:p>
          <a:endParaRPr lang="ru-RU"/>
        </a:p>
      </dgm:t>
    </dgm:pt>
    <dgm:pt modelId="{B289E199-1C96-4991-B102-70A883B8729C}" type="sibTrans" cxnId="{0960A80F-59AC-4CAD-A268-41A3CC89BDF8}">
      <dgm:prSet/>
      <dgm:spPr/>
      <dgm:t>
        <a:bodyPr/>
        <a:lstStyle/>
        <a:p>
          <a:endParaRPr lang="ru-RU"/>
        </a:p>
      </dgm:t>
    </dgm:pt>
    <dgm:pt modelId="{C48962E6-D5E9-4235-A3CF-E3B7FD3FEAA7}">
      <dgm:prSet custT="1"/>
      <dgm:spPr>
        <a:solidFill>
          <a:srgbClr val="C00000"/>
        </a:solidFill>
      </dgm:spPr>
      <dgm:t>
        <a:bodyPr/>
        <a:lstStyle/>
        <a:p>
          <a:r>
            <a:rPr lang="ru-RU" sz="1600" b="1" dirty="0" smtClean="0"/>
            <a:t>Проект</a:t>
          </a:r>
          <a:endParaRPr lang="ru-RU" sz="1600" b="1" dirty="0"/>
        </a:p>
      </dgm:t>
    </dgm:pt>
    <dgm:pt modelId="{7A5F0CEA-350B-4571-97B5-94D34459F301}" type="parTrans" cxnId="{8F3F9C47-572B-4F37-96F8-8D17000C3862}">
      <dgm:prSet/>
      <dgm:spPr/>
      <dgm:t>
        <a:bodyPr/>
        <a:lstStyle/>
        <a:p>
          <a:endParaRPr lang="ru-RU"/>
        </a:p>
      </dgm:t>
    </dgm:pt>
    <dgm:pt modelId="{2C7159C9-25E2-4B99-803E-7D3309D532BC}" type="sibTrans" cxnId="{8F3F9C47-572B-4F37-96F8-8D17000C3862}">
      <dgm:prSet/>
      <dgm:spPr/>
      <dgm:t>
        <a:bodyPr/>
        <a:lstStyle/>
        <a:p>
          <a:endParaRPr lang="ru-RU"/>
        </a:p>
      </dgm:t>
    </dgm:pt>
    <dgm:pt modelId="{2DC24E26-669E-465B-9C72-EFFBA059AB9A}" type="pres">
      <dgm:prSet presAssocID="{B39F075F-4845-40DB-8AD8-87777664451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3B095-C9E7-4AC5-A2DA-E7B5179C0E63}" type="pres">
      <dgm:prSet presAssocID="{B39F075F-4845-40DB-8AD8-877776644512}" presName="comp1" presStyleCnt="0"/>
      <dgm:spPr/>
      <dgm:t>
        <a:bodyPr/>
        <a:lstStyle/>
        <a:p>
          <a:endParaRPr lang="ru-RU"/>
        </a:p>
      </dgm:t>
    </dgm:pt>
    <dgm:pt modelId="{42D3283A-E83D-416E-9F37-181888EBBF90}" type="pres">
      <dgm:prSet presAssocID="{B39F075F-4845-40DB-8AD8-877776644512}" presName="circle1" presStyleLbl="node1" presStyleIdx="0" presStyleCnt="4"/>
      <dgm:spPr/>
      <dgm:t>
        <a:bodyPr/>
        <a:lstStyle/>
        <a:p>
          <a:endParaRPr lang="ru-RU"/>
        </a:p>
      </dgm:t>
    </dgm:pt>
    <dgm:pt modelId="{18E2DCF4-330C-4171-833C-A05EB8EE2ACF}" type="pres">
      <dgm:prSet presAssocID="{B39F075F-4845-40DB-8AD8-87777664451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6E3F7-F37F-4247-AD57-A15F46C0145D}" type="pres">
      <dgm:prSet presAssocID="{B39F075F-4845-40DB-8AD8-877776644512}" presName="comp2" presStyleCnt="0"/>
      <dgm:spPr/>
      <dgm:t>
        <a:bodyPr/>
        <a:lstStyle/>
        <a:p>
          <a:endParaRPr lang="ru-RU"/>
        </a:p>
      </dgm:t>
    </dgm:pt>
    <dgm:pt modelId="{A212697B-4453-42D5-8274-54AEC93B5144}" type="pres">
      <dgm:prSet presAssocID="{B39F075F-4845-40DB-8AD8-877776644512}" presName="circle2" presStyleLbl="node1" presStyleIdx="1" presStyleCnt="4"/>
      <dgm:spPr/>
      <dgm:t>
        <a:bodyPr/>
        <a:lstStyle/>
        <a:p>
          <a:endParaRPr lang="ru-RU"/>
        </a:p>
      </dgm:t>
    </dgm:pt>
    <dgm:pt modelId="{B94715BA-E80D-4FEC-844A-3DC1695F90F0}" type="pres">
      <dgm:prSet presAssocID="{B39F075F-4845-40DB-8AD8-87777664451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8FB20-DC4E-4349-8BD1-6670F72ACDCA}" type="pres">
      <dgm:prSet presAssocID="{B39F075F-4845-40DB-8AD8-877776644512}" presName="comp3" presStyleCnt="0"/>
      <dgm:spPr/>
      <dgm:t>
        <a:bodyPr/>
        <a:lstStyle/>
        <a:p>
          <a:endParaRPr lang="ru-RU"/>
        </a:p>
      </dgm:t>
    </dgm:pt>
    <dgm:pt modelId="{0822B8B2-6F65-4268-8F77-A1BDE3CC02E8}" type="pres">
      <dgm:prSet presAssocID="{B39F075F-4845-40DB-8AD8-877776644512}" presName="circle3" presStyleLbl="node1" presStyleIdx="2" presStyleCnt="4"/>
      <dgm:spPr/>
      <dgm:t>
        <a:bodyPr/>
        <a:lstStyle/>
        <a:p>
          <a:endParaRPr lang="ru-RU"/>
        </a:p>
      </dgm:t>
    </dgm:pt>
    <dgm:pt modelId="{AA00ED1E-2BD6-4B6C-A5C1-D2FB8B33362F}" type="pres">
      <dgm:prSet presAssocID="{B39F075F-4845-40DB-8AD8-87777664451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3EB4A-8D23-4E9A-8DB1-F3C2AA2A9EC5}" type="pres">
      <dgm:prSet presAssocID="{B39F075F-4845-40DB-8AD8-877776644512}" presName="comp4" presStyleCnt="0"/>
      <dgm:spPr/>
      <dgm:t>
        <a:bodyPr/>
        <a:lstStyle/>
        <a:p>
          <a:endParaRPr lang="ru-RU"/>
        </a:p>
      </dgm:t>
    </dgm:pt>
    <dgm:pt modelId="{BAEC40A7-7685-4E31-BDD6-1EE54D994D7F}" type="pres">
      <dgm:prSet presAssocID="{B39F075F-4845-40DB-8AD8-877776644512}" presName="circle4" presStyleLbl="node1" presStyleIdx="3" presStyleCnt="4"/>
      <dgm:spPr/>
      <dgm:t>
        <a:bodyPr/>
        <a:lstStyle/>
        <a:p>
          <a:endParaRPr lang="ru-RU"/>
        </a:p>
      </dgm:t>
    </dgm:pt>
    <dgm:pt modelId="{DB6D7B7C-D9E3-4D25-83D8-B55732955C93}" type="pres">
      <dgm:prSet presAssocID="{B39F075F-4845-40DB-8AD8-87777664451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0A80F-59AC-4CAD-A268-41A3CC89BDF8}" srcId="{B39F075F-4845-40DB-8AD8-877776644512}" destId="{27DCF3C2-891D-41F5-803A-FA51CBFA8287}" srcOrd="2" destOrd="0" parTransId="{0EBE5FAF-8B07-4161-BE1A-F8C79691F837}" sibTransId="{B289E199-1C96-4991-B102-70A883B8729C}"/>
    <dgm:cxn modelId="{CB87D597-4EA7-4A83-ACB3-9BBE57082B57}" srcId="{B39F075F-4845-40DB-8AD8-877776644512}" destId="{77578334-94B3-420E-A3C3-AE7532F20ED3}" srcOrd="0" destOrd="0" parTransId="{61FF648F-1AE5-40E7-9C09-675C0B44E03F}" sibTransId="{677F6394-F8CD-4C7D-910D-786F0294CCFA}"/>
    <dgm:cxn modelId="{8F3F9C47-572B-4F37-96F8-8D17000C3862}" srcId="{B39F075F-4845-40DB-8AD8-877776644512}" destId="{C48962E6-D5E9-4235-A3CF-E3B7FD3FEAA7}" srcOrd="3" destOrd="0" parTransId="{7A5F0CEA-350B-4571-97B5-94D34459F301}" sibTransId="{2C7159C9-25E2-4B99-803E-7D3309D532BC}"/>
    <dgm:cxn modelId="{D35BE36B-6D53-4A32-B832-398A0DF0EB43}" type="presOf" srcId="{43C23B86-1EB0-4C57-962C-F3D9E4BA9CF8}" destId="{B94715BA-E80D-4FEC-844A-3DC1695F90F0}" srcOrd="1" destOrd="0" presId="urn:microsoft.com/office/officeart/2005/8/layout/venn2"/>
    <dgm:cxn modelId="{9F8CC5F0-5FFC-4067-B74F-5E116DA79C31}" type="presOf" srcId="{27DCF3C2-891D-41F5-803A-FA51CBFA8287}" destId="{0822B8B2-6F65-4268-8F77-A1BDE3CC02E8}" srcOrd="0" destOrd="0" presId="urn:microsoft.com/office/officeart/2005/8/layout/venn2"/>
    <dgm:cxn modelId="{29F3EB64-46AE-4ECA-B621-76F0A807A22C}" type="presOf" srcId="{C48962E6-D5E9-4235-A3CF-E3B7FD3FEAA7}" destId="{BAEC40A7-7685-4E31-BDD6-1EE54D994D7F}" srcOrd="0" destOrd="0" presId="urn:microsoft.com/office/officeart/2005/8/layout/venn2"/>
    <dgm:cxn modelId="{57B076E3-98E4-4BFC-A465-2FE717CF79F3}" srcId="{B39F075F-4845-40DB-8AD8-877776644512}" destId="{43C23B86-1EB0-4C57-962C-F3D9E4BA9CF8}" srcOrd="1" destOrd="0" parTransId="{A9CD2E27-8B2E-45AA-A21D-DC6755228136}" sibTransId="{23F6C1A2-B601-4142-8898-6662306F4350}"/>
    <dgm:cxn modelId="{FE05D068-A332-4E9D-9FDE-C8456499BE07}" type="presOf" srcId="{77578334-94B3-420E-A3C3-AE7532F20ED3}" destId="{18E2DCF4-330C-4171-833C-A05EB8EE2ACF}" srcOrd="1" destOrd="0" presId="urn:microsoft.com/office/officeart/2005/8/layout/venn2"/>
    <dgm:cxn modelId="{27CCE670-F7DD-43EC-B53D-0C4032AE2ABB}" type="presOf" srcId="{C48962E6-D5E9-4235-A3CF-E3B7FD3FEAA7}" destId="{DB6D7B7C-D9E3-4D25-83D8-B55732955C93}" srcOrd="1" destOrd="0" presId="urn:microsoft.com/office/officeart/2005/8/layout/venn2"/>
    <dgm:cxn modelId="{169565F6-BCF2-4BEA-8055-E9C082DF72D6}" type="presOf" srcId="{77578334-94B3-420E-A3C3-AE7532F20ED3}" destId="{42D3283A-E83D-416E-9F37-181888EBBF90}" srcOrd="0" destOrd="0" presId="urn:microsoft.com/office/officeart/2005/8/layout/venn2"/>
    <dgm:cxn modelId="{8FB2D47F-E3A9-4256-A120-460131A8D291}" type="presOf" srcId="{43C23B86-1EB0-4C57-962C-F3D9E4BA9CF8}" destId="{A212697B-4453-42D5-8274-54AEC93B5144}" srcOrd="0" destOrd="0" presId="urn:microsoft.com/office/officeart/2005/8/layout/venn2"/>
    <dgm:cxn modelId="{64B76149-9747-435F-8C3F-73124D0794B0}" type="presOf" srcId="{27DCF3C2-891D-41F5-803A-FA51CBFA8287}" destId="{AA00ED1E-2BD6-4B6C-A5C1-D2FB8B33362F}" srcOrd="1" destOrd="0" presId="urn:microsoft.com/office/officeart/2005/8/layout/venn2"/>
    <dgm:cxn modelId="{E45CA933-0DA4-4613-B704-522C7001D336}" type="presOf" srcId="{B39F075F-4845-40DB-8AD8-877776644512}" destId="{2DC24E26-669E-465B-9C72-EFFBA059AB9A}" srcOrd="0" destOrd="0" presId="urn:microsoft.com/office/officeart/2005/8/layout/venn2"/>
    <dgm:cxn modelId="{1BC8572E-DC12-4452-BC72-33EF3CA180C7}" type="presParOf" srcId="{2DC24E26-669E-465B-9C72-EFFBA059AB9A}" destId="{0973B095-C9E7-4AC5-A2DA-E7B5179C0E63}" srcOrd="0" destOrd="0" presId="urn:microsoft.com/office/officeart/2005/8/layout/venn2"/>
    <dgm:cxn modelId="{4894A185-8F2D-4B77-A26B-0CE3C0061561}" type="presParOf" srcId="{0973B095-C9E7-4AC5-A2DA-E7B5179C0E63}" destId="{42D3283A-E83D-416E-9F37-181888EBBF90}" srcOrd="0" destOrd="0" presId="urn:microsoft.com/office/officeart/2005/8/layout/venn2"/>
    <dgm:cxn modelId="{8110FEB2-CA24-47D5-B21E-01AD7584B8D1}" type="presParOf" srcId="{0973B095-C9E7-4AC5-A2DA-E7B5179C0E63}" destId="{18E2DCF4-330C-4171-833C-A05EB8EE2ACF}" srcOrd="1" destOrd="0" presId="urn:microsoft.com/office/officeart/2005/8/layout/venn2"/>
    <dgm:cxn modelId="{4DD259EF-C00E-45D5-AC78-29A576815E57}" type="presParOf" srcId="{2DC24E26-669E-465B-9C72-EFFBA059AB9A}" destId="{4616E3F7-F37F-4247-AD57-A15F46C0145D}" srcOrd="1" destOrd="0" presId="urn:microsoft.com/office/officeart/2005/8/layout/venn2"/>
    <dgm:cxn modelId="{665A715B-8058-47B8-89D4-89751A78EFF8}" type="presParOf" srcId="{4616E3F7-F37F-4247-AD57-A15F46C0145D}" destId="{A212697B-4453-42D5-8274-54AEC93B5144}" srcOrd="0" destOrd="0" presId="urn:microsoft.com/office/officeart/2005/8/layout/venn2"/>
    <dgm:cxn modelId="{250BBBBB-B357-488A-9935-91AFB7E3C573}" type="presParOf" srcId="{4616E3F7-F37F-4247-AD57-A15F46C0145D}" destId="{B94715BA-E80D-4FEC-844A-3DC1695F90F0}" srcOrd="1" destOrd="0" presId="urn:microsoft.com/office/officeart/2005/8/layout/venn2"/>
    <dgm:cxn modelId="{378AD88C-8E51-4B6A-B5B4-1B35B6CE4482}" type="presParOf" srcId="{2DC24E26-669E-465B-9C72-EFFBA059AB9A}" destId="{BC68FB20-DC4E-4349-8BD1-6670F72ACDCA}" srcOrd="2" destOrd="0" presId="urn:microsoft.com/office/officeart/2005/8/layout/venn2"/>
    <dgm:cxn modelId="{3AEB56C8-3FFC-4347-9355-339D2CE2451E}" type="presParOf" srcId="{BC68FB20-DC4E-4349-8BD1-6670F72ACDCA}" destId="{0822B8B2-6F65-4268-8F77-A1BDE3CC02E8}" srcOrd="0" destOrd="0" presId="urn:microsoft.com/office/officeart/2005/8/layout/venn2"/>
    <dgm:cxn modelId="{9CDE6E24-1C8D-4F72-94C9-7DCD79DD76E2}" type="presParOf" srcId="{BC68FB20-DC4E-4349-8BD1-6670F72ACDCA}" destId="{AA00ED1E-2BD6-4B6C-A5C1-D2FB8B33362F}" srcOrd="1" destOrd="0" presId="urn:microsoft.com/office/officeart/2005/8/layout/venn2"/>
    <dgm:cxn modelId="{EF72FE0F-0839-4193-A485-6BBBBE3254D8}" type="presParOf" srcId="{2DC24E26-669E-465B-9C72-EFFBA059AB9A}" destId="{2453EB4A-8D23-4E9A-8DB1-F3C2AA2A9EC5}" srcOrd="3" destOrd="0" presId="urn:microsoft.com/office/officeart/2005/8/layout/venn2"/>
    <dgm:cxn modelId="{95E186D1-E61B-4ADD-8F73-7D488CC600ED}" type="presParOf" srcId="{2453EB4A-8D23-4E9A-8DB1-F3C2AA2A9EC5}" destId="{BAEC40A7-7685-4E31-BDD6-1EE54D994D7F}" srcOrd="0" destOrd="0" presId="urn:microsoft.com/office/officeart/2005/8/layout/venn2"/>
    <dgm:cxn modelId="{B8F6EA93-E356-40A5-9255-4640B9CAAABF}" type="presParOf" srcId="{2453EB4A-8D23-4E9A-8DB1-F3C2AA2A9EC5}" destId="{DB6D7B7C-D9E3-4D25-83D8-B55732955C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B484B-274C-407C-A34F-8894187B3845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9D54F0-DC9F-45A0-B000-85941EE6520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i="1" dirty="0" smtClean="0"/>
            <a:t>Порт-фолио</a:t>
          </a:r>
          <a:endParaRPr lang="ru-RU" sz="1600" b="1" i="1" dirty="0"/>
        </a:p>
      </dgm:t>
    </dgm:pt>
    <dgm:pt modelId="{CD57C0F0-CDAE-4FB9-98BA-541471DE7443}" type="parTrans" cxnId="{DD784367-4782-45B1-BBDB-B7440ECFCA63}">
      <dgm:prSet/>
      <dgm:spPr/>
      <dgm:t>
        <a:bodyPr/>
        <a:lstStyle/>
        <a:p>
          <a:endParaRPr lang="ru-RU"/>
        </a:p>
      </dgm:t>
    </dgm:pt>
    <dgm:pt modelId="{38F8CB5C-59F4-4977-8345-47A9A6F5A5F0}" type="sibTrans" cxnId="{DD784367-4782-45B1-BBDB-B7440ECFCA63}">
      <dgm:prSet/>
      <dgm:spPr/>
      <dgm:t>
        <a:bodyPr/>
        <a:lstStyle/>
        <a:p>
          <a:endParaRPr lang="ru-RU"/>
        </a:p>
      </dgm:t>
    </dgm:pt>
    <dgm:pt modelId="{60566154-D0BE-4502-B6A0-C3AB0BF240F3}">
      <dgm:prSet phldrT="[Текст]" custT="1"/>
      <dgm:spPr/>
      <dgm:t>
        <a:bodyPr/>
        <a:lstStyle/>
        <a:p>
          <a:r>
            <a:rPr lang="ru-RU" sz="1200" b="1" dirty="0" smtClean="0"/>
            <a:t>Полный комплект проекта с приложениями</a:t>
          </a:r>
          <a:endParaRPr lang="ru-RU" sz="1200" b="1" dirty="0"/>
        </a:p>
      </dgm:t>
    </dgm:pt>
    <dgm:pt modelId="{F9BAA12C-2455-4D68-9175-BD81B707AA15}" type="parTrans" cxnId="{F6CAF3B2-1D16-40B2-B50C-D68AD693DF00}">
      <dgm:prSet/>
      <dgm:spPr/>
      <dgm:t>
        <a:bodyPr/>
        <a:lstStyle/>
        <a:p>
          <a:endParaRPr lang="ru-RU"/>
        </a:p>
      </dgm:t>
    </dgm:pt>
    <dgm:pt modelId="{0B18021E-4512-4BF8-8FB7-32FC3A87AFDE}" type="sibTrans" cxnId="{F6CAF3B2-1D16-40B2-B50C-D68AD693DF00}">
      <dgm:prSet/>
      <dgm:spPr/>
      <dgm:t>
        <a:bodyPr/>
        <a:lstStyle/>
        <a:p>
          <a:endParaRPr lang="ru-RU"/>
        </a:p>
      </dgm:t>
    </dgm:pt>
    <dgm:pt modelId="{6BFD5C12-38AD-47EB-B7BA-11498E91BADA}">
      <dgm:prSet phldrT="[Текст]" phldr="1"/>
      <dgm:spPr/>
      <dgm:t>
        <a:bodyPr/>
        <a:lstStyle/>
        <a:p>
          <a:endParaRPr lang="ru-RU" dirty="0"/>
        </a:p>
      </dgm:t>
    </dgm:pt>
    <dgm:pt modelId="{E34E2FFC-746C-4855-B7B7-0964B638698E}" type="parTrans" cxnId="{AA4605A6-0BBA-4518-856F-25CCD9BFF8F6}">
      <dgm:prSet/>
      <dgm:spPr/>
      <dgm:t>
        <a:bodyPr/>
        <a:lstStyle/>
        <a:p>
          <a:endParaRPr lang="ru-RU"/>
        </a:p>
      </dgm:t>
    </dgm:pt>
    <dgm:pt modelId="{24A36BF4-EB62-42F6-A478-3741F3E5A2CB}" type="sibTrans" cxnId="{AA4605A6-0BBA-4518-856F-25CCD9BFF8F6}">
      <dgm:prSet/>
      <dgm:spPr/>
      <dgm:t>
        <a:bodyPr/>
        <a:lstStyle/>
        <a:p>
          <a:endParaRPr lang="ru-RU"/>
        </a:p>
      </dgm:t>
    </dgm:pt>
    <dgm:pt modelId="{81ED3746-9930-4A67-89CF-1FC16604A48A}">
      <dgm:prSet phldrT="[Текст]" phldr="1"/>
      <dgm:spPr/>
      <dgm:t>
        <a:bodyPr/>
        <a:lstStyle/>
        <a:p>
          <a:endParaRPr lang="ru-RU" dirty="0"/>
        </a:p>
      </dgm:t>
    </dgm:pt>
    <dgm:pt modelId="{1FBBAF13-E958-47C5-87F1-3BBBBE635E2C}" type="parTrans" cxnId="{2FEE9D4A-4F6C-4C30-B820-B4AD263B0193}">
      <dgm:prSet/>
      <dgm:spPr/>
      <dgm:t>
        <a:bodyPr/>
        <a:lstStyle/>
        <a:p>
          <a:endParaRPr lang="ru-RU"/>
        </a:p>
      </dgm:t>
    </dgm:pt>
    <dgm:pt modelId="{D02F8587-923F-47FF-8823-9A4FBD7474EA}" type="sibTrans" cxnId="{2FEE9D4A-4F6C-4C30-B820-B4AD263B0193}">
      <dgm:prSet/>
      <dgm:spPr/>
      <dgm:t>
        <a:bodyPr/>
        <a:lstStyle/>
        <a:p>
          <a:endParaRPr lang="ru-RU"/>
        </a:p>
      </dgm:t>
    </dgm:pt>
    <dgm:pt modelId="{075B0CF8-9870-4873-88ED-5168FB1ACCD6}">
      <dgm:prSet phldrT="[Текст]" phldr="1"/>
      <dgm:spPr/>
      <dgm:t>
        <a:bodyPr/>
        <a:lstStyle/>
        <a:p>
          <a:endParaRPr lang="ru-RU" dirty="0"/>
        </a:p>
      </dgm:t>
    </dgm:pt>
    <dgm:pt modelId="{21909562-EFD2-47F6-87D2-BA7549153D5B}" type="parTrans" cxnId="{277C96F9-14E6-4D06-8C59-5B53FB5CF966}">
      <dgm:prSet/>
      <dgm:spPr/>
      <dgm:t>
        <a:bodyPr/>
        <a:lstStyle/>
        <a:p>
          <a:endParaRPr lang="ru-RU"/>
        </a:p>
      </dgm:t>
    </dgm:pt>
    <dgm:pt modelId="{8265B2EE-5F21-4273-B772-58960270D7DD}" type="sibTrans" cxnId="{277C96F9-14E6-4D06-8C59-5B53FB5CF966}">
      <dgm:prSet/>
      <dgm:spPr/>
      <dgm:t>
        <a:bodyPr/>
        <a:lstStyle/>
        <a:p>
          <a:endParaRPr lang="ru-RU"/>
        </a:p>
      </dgm:t>
    </dgm:pt>
    <dgm:pt modelId="{2B1BDAF4-3169-46AF-ABFA-412E60DFAFA8}">
      <dgm:prSet phldrT="[Текст]" custT="1"/>
      <dgm:spPr/>
      <dgm:t>
        <a:bodyPr/>
        <a:lstStyle/>
        <a:p>
          <a:r>
            <a:rPr lang="ru-RU" sz="1200" b="1" dirty="0" smtClean="0"/>
            <a:t>Доклад </a:t>
          </a:r>
          <a:endParaRPr lang="ru-RU" sz="1200" b="1" dirty="0"/>
        </a:p>
      </dgm:t>
    </dgm:pt>
    <dgm:pt modelId="{909951D5-C937-4949-83E8-DD53FDB32D83}" type="parTrans" cxnId="{111D48F2-F238-4EA1-A562-F244E62ADDA4}">
      <dgm:prSet/>
      <dgm:spPr/>
      <dgm:t>
        <a:bodyPr/>
        <a:lstStyle/>
        <a:p>
          <a:endParaRPr lang="ru-RU"/>
        </a:p>
      </dgm:t>
    </dgm:pt>
    <dgm:pt modelId="{E8FE2F25-05AF-417D-9483-7F06D5C24CB1}" type="sibTrans" cxnId="{111D48F2-F238-4EA1-A562-F244E62ADDA4}">
      <dgm:prSet/>
      <dgm:spPr/>
      <dgm:t>
        <a:bodyPr/>
        <a:lstStyle/>
        <a:p>
          <a:endParaRPr lang="ru-RU"/>
        </a:p>
      </dgm:t>
    </dgm:pt>
    <dgm:pt modelId="{FC953F79-FFCB-4341-B705-BFF2DF0CFF89}">
      <dgm:prSet phldrT="[Текст]" custT="1"/>
      <dgm:spPr/>
      <dgm:t>
        <a:bodyPr/>
        <a:lstStyle/>
        <a:p>
          <a:r>
            <a:rPr lang="ru-RU" sz="1200" b="1" dirty="0" smtClean="0"/>
            <a:t>Тезисы</a:t>
          </a:r>
          <a:endParaRPr lang="ru-RU" sz="1200" b="1" dirty="0"/>
        </a:p>
      </dgm:t>
    </dgm:pt>
    <dgm:pt modelId="{413043DC-163C-4262-BFE4-A21D5B2704F5}" type="parTrans" cxnId="{48D15EA9-7AD8-481B-8A27-91CE4D82D2C4}">
      <dgm:prSet custT="1"/>
      <dgm:spPr/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</a:rPr>
            <a:t>3</a:t>
          </a:r>
          <a:endParaRPr lang="ru-RU" sz="1800" b="1" dirty="0">
            <a:solidFill>
              <a:schemeClr val="tx1"/>
            </a:solidFill>
          </a:endParaRPr>
        </a:p>
      </dgm:t>
    </dgm:pt>
    <dgm:pt modelId="{7EE36B44-A8C5-4ABF-BE31-5CA340FDFD6F}" type="sibTrans" cxnId="{48D15EA9-7AD8-481B-8A27-91CE4D82D2C4}">
      <dgm:prSet/>
      <dgm:spPr/>
      <dgm:t>
        <a:bodyPr/>
        <a:lstStyle/>
        <a:p>
          <a:endParaRPr lang="ru-RU"/>
        </a:p>
      </dgm:t>
    </dgm:pt>
    <dgm:pt modelId="{32FD3912-871B-4DEE-A193-57E2F0A41935}">
      <dgm:prSet phldrT="[Текст]" custT="1"/>
      <dgm:spPr/>
      <dgm:t>
        <a:bodyPr/>
        <a:lstStyle/>
        <a:p>
          <a:r>
            <a:rPr lang="ru-RU" sz="1200" b="1" dirty="0" smtClean="0"/>
            <a:t>Аннотация</a:t>
          </a:r>
          <a:endParaRPr lang="ru-RU" sz="1200" b="1" dirty="0"/>
        </a:p>
      </dgm:t>
    </dgm:pt>
    <dgm:pt modelId="{9352D158-1FF2-41D4-93A3-EC39081C5577}" type="parTrans" cxnId="{EA7257D3-9020-41D0-A567-14F6A7C162CB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4</a:t>
          </a:r>
          <a:endParaRPr lang="ru-RU" sz="1800" b="1" dirty="0">
            <a:solidFill>
              <a:schemeClr val="tx1"/>
            </a:solidFill>
          </a:endParaRPr>
        </a:p>
      </dgm:t>
    </dgm:pt>
    <dgm:pt modelId="{5BA31EF2-EEA2-461F-AB87-5051C017D782}" type="sibTrans" cxnId="{EA7257D3-9020-41D0-A567-14F6A7C162CB}">
      <dgm:prSet/>
      <dgm:spPr/>
      <dgm:t>
        <a:bodyPr/>
        <a:lstStyle/>
        <a:p>
          <a:endParaRPr lang="ru-RU"/>
        </a:p>
      </dgm:t>
    </dgm:pt>
    <dgm:pt modelId="{AC28B820-0E04-4943-BC3B-7B0C29AFE201}" type="pres">
      <dgm:prSet presAssocID="{D31B484B-274C-407C-A34F-8894187B38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8A5602-DA1C-40AC-93A4-9AED6C2303AA}" type="pres">
      <dgm:prSet presAssocID="{569D54F0-DC9F-45A0-B000-85941EE65200}" presName="centerShape" presStyleLbl="node0" presStyleIdx="0" presStyleCnt="1"/>
      <dgm:spPr/>
      <dgm:t>
        <a:bodyPr/>
        <a:lstStyle/>
        <a:p>
          <a:endParaRPr lang="ru-RU"/>
        </a:p>
      </dgm:t>
    </dgm:pt>
    <dgm:pt modelId="{4E079C4D-955F-4D59-974D-3592A277187F}" type="pres">
      <dgm:prSet presAssocID="{F9BAA12C-2455-4D68-9175-BD81B707AA1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9D54814-2D2E-4B15-8564-CB4DEC5AE921}" type="pres">
      <dgm:prSet presAssocID="{F9BAA12C-2455-4D68-9175-BD81B707AA1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6752E35-DC32-4F01-98C8-BF66DBBD952E}" type="pres">
      <dgm:prSet presAssocID="{60566154-D0BE-4502-B6A0-C3AB0BF240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15240-6228-4118-8D86-ABDA11E60A1A}" type="pres">
      <dgm:prSet presAssocID="{909951D5-C937-4949-83E8-DD53FDB32D8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78CB681-AA20-4082-B2AE-B8F27D62CFB2}" type="pres">
      <dgm:prSet presAssocID="{909951D5-C937-4949-83E8-DD53FDB32D8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1A1863-0C37-4E89-9315-B38B5DB8F28D}" type="pres">
      <dgm:prSet presAssocID="{2B1BDAF4-3169-46AF-ABFA-412E60DFAF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4513-D0C6-473A-A0C6-D6425C7430E6}" type="pres">
      <dgm:prSet presAssocID="{413043DC-163C-4262-BFE4-A21D5B2704F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C50A357-508D-4D9C-9079-E1996C433AD1}" type="pres">
      <dgm:prSet presAssocID="{413043DC-163C-4262-BFE4-A21D5B2704F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DC83C1E-3CAF-46A6-8547-C936689919EA}" type="pres">
      <dgm:prSet presAssocID="{FC953F79-FFCB-4341-B705-BFF2DF0CFF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03BF-9175-4515-AFB6-7FF84828BD32}" type="pres">
      <dgm:prSet presAssocID="{9352D158-1FF2-41D4-93A3-EC39081C557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F764B88-359A-4777-A020-A73C6F93C532}" type="pres">
      <dgm:prSet presAssocID="{9352D158-1FF2-41D4-93A3-EC39081C557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8E0337B-36F5-49C8-974D-03F385400DA8}" type="pres">
      <dgm:prSet presAssocID="{32FD3912-871B-4DEE-A193-57E2F0A419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BB02F-62AB-4A84-BD29-EE296F6F0465}" type="presOf" srcId="{413043DC-163C-4262-BFE4-A21D5B2704F5}" destId="{69784513-D0C6-473A-A0C6-D6425C7430E6}" srcOrd="0" destOrd="0" presId="urn:microsoft.com/office/officeart/2005/8/layout/radial5"/>
    <dgm:cxn modelId="{2E77C858-A29D-46F9-A8E9-1EEBD13C3016}" type="presOf" srcId="{569D54F0-DC9F-45A0-B000-85941EE65200}" destId="{8D8A5602-DA1C-40AC-93A4-9AED6C2303AA}" srcOrd="0" destOrd="0" presId="urn:microsoft.com/office/officeart/2005/8/layout/radial5"/>
    <dgm:cxn modelId="{DC194A88-225C-41EA-857B-AEDEF82D3F61}" type="presOf" srcId="{FC953F79-FFCB-4341-B705-BFF2DF0CFF89}" destId="{CDC83C1E-3CAF-46A6-8547-C936689919EA}" srcOrd="0" destOrd="0" presId="urn:microsoft.com/office/officeart/2005/8/layout/radial5"/>
    <dgm:cxn modelId="{2B61E5CF-4EE7-4DD6-AAB0-A4F9CDC93E98}" type="presOf" srcId="{9352D158-1FF2-41D4-93A3-EC39081C5577}" destId="{123A03BF-9175-4515-AFB6-7FF84828BD32}" srcOrd="0" destOrd="0" presId="urn:microsoft.com/office/officeart/2005/8/layout/radial5"/>
    <dgm:cxn modelId="{F6CAF3B2-1D16-40B2-B50C-D68AD693DF00}" srcId="{569D54F0-DC9F-45A0-B000-85941EE65200}" destId="{60566154-D0BE-4502-B6A0-C3AB0BF240F3}" srcOrd="0" destOrd="0" parTransId="{F9BAA12C-2455-4D68-9175-BD81B707AA15}" sibTransId="{0B18021E-4512-4BF8-8FB7-32FC3A87AFDE}"/>
    <dgm:cxn modelId="{277C96F9-14E6-4D06-8C59-5B53FB5CF966}" srcId="{6BFD5C12-38AD-47EB-B7BA-11498E91BADA}" destId="{075B0CF8-9870-4873-88ED-5168FB1ACCD6}" srcOrd="1" destOrd="0" parTransId="{21909562-EFD2-47F6-87D2-BA7549153D5B}" sibTransId="{8265B2EE-5F21-4273-B772-58960270D7DD}"/>
    <dgm:cxn modelId="{AA4605A6-0BBA-4518-856F-25CCD9BFF8F6}" srcId="{D31B484B-274C-407C-A34F-8894187B3845}" destId="{6BFD5C12-38AD-47EB-B7BA-11498E91BADA}" srcOrd="1" destOrd="0" parTransId="{E34E2FFC-746C-4855-B7B7-0964B638698E}" sibTransId="{24A36BF4-EB62-42F6-A478-3741F3E5A2CB}"/>
    <dgm:cxn modelId="{2EE29577-98A4-4765-B7CA-27A69647A1E2}" type="presOf" srcId="{60566154-D0BE-4502-B6A0-C3AB0BF240F3}" destId="{B6752E35-DC32-4F01-98C8-BF66DBBD952E}" srcOrd="0" destOrd="0" presId="urn:microsoft.com/office/officeart/2005/8/layout/radial5"/>
    <dgm:cxn modelId="{294EF563-B1A9-4A64-BFF2-BC65166A9791}" type="presOf" srcId="{909951D5-C937-4949-83E8-DD53FDB32D83}" destId="{D78CB681-AA20-4082-B2AE-B8F27D62CFB2}" srcOrd="1" destOrd="0" presId="urn:microsoft.com/office/officeart/2005/8/layout/radial5"/>
    <dgm:cxn modelId="{B106160E-6FBC-44CC-B60E-1CF32351DE07}" type="presOf" srcId="{2B1BDAF4-3169-46AF-ABFA-412E60DFAFA8}" destId="{C71A1863-0C37-4E89-9315-B38B5DB8F28D}" srcOrd="0" destOrd="0" presId="urn:microsoft.com/office/officeart/2005/8/layout/radial5"/>
    <dgm:cxn modelId="{5596D096-B711-4AC4-874D-A1CE1DD5E5B0}" type="presOf" srcId="{F9BAA12C-2455-4D68-9175-BD81B707AA15}" destId="{4E079C4D-955F-4D59-974D-3592A277187F}" srcOrd="0" destOrd="0" presId="urn:microsoft.com/office/officeart/2005/8/layout/radial5"/>
    <dgm:cxn modelId="{E88979AF-068D-4905-8C8A-8E3912F1D28A}" type="presOf" srcId="{909951D5-C937-4949-83E8-DD53FDB32D83}" destId="{41815240-6228-4118-8D86-ABDA11E60A1A}" srcOrd="0" destOrd="0" presId="urn:microsoft.com/office/officeart/2005/8/layout/radial5"/>
    <dgm:cxn modelId="{92BBA909-2662-481D-A6A4-1479EFD104FE}" type="presOf" srcId="{F9BAA12C-2455-4D68-9175-BD81B707AA15}" destId="{E9D54814-2D2E-4B15-8564-CB4DEC5AE921}" srcOrd="1" destOrd="0" presId="urn:microsoft.com/office/officeart/2005/8/layout/radial5"/>
    <dgm:cxn modelId="{4728861D-727F-44FA-9217-353580DEFAD3}" type="presOf" srcId="{9352D158-1FF2-41D4-93A3-EC39081C5577}" destId="{5F764B88-359A-4777-A020-A73C6F93C532}" srcOrd="1" destOrd="0" presId="urn:microsoft.com/office/officeart/2005/8/layout/radial5"/>
    <dgm:cxn modelId="{716041BB-3199-437F-8D83-2774CC28C651}" type="presOf" srcId="{D31B484B-274C-407C-A34F-8894187B3845}" destId="{AC28B820-0E04-4943-BC3B-7B0C29AFE201}" srcOrd="0" destOrd="0" presId="urn:microsoft.com/office/officeart/2005/8/layout/radial5"/>
    <dgm:cxn modelId="{EA7257D3-9020-41D0-A567-14F6A7C162CB}" srcId="{569D54F0-DC9F-45A0-B000-85941EE65200}" destId="{32FD3912-871B-4DEE-A193-57E2F0A41935}" srcOrd="3" destOrd="0" parTransId="{9352D158-1FF2-41D4-93A3-EC39081C5577}" sibTransId="{5BA31EF2-EEA2-461F-AB87-5051C017D782}"/>
    <dgm:cxn modelId="{DD784367-4782-45B1-BBDB-B7440ECFCA63}" srcId="{D31B484B-274C-407C-A34F-8894187B3845}" destId="{569D54F0-DC9F-45A0-B000-85941EE65200}" srcOrd="0" destOrd="0" parTransId="{CD57C0F0-CDAE-4FB9-98BA-541471DE7443}" sibTransId="{38F8CB5C-59F4-4977-8345-47A9A6F5A5F0}"/>
    <dgm:cxn modelId="{111D48F2-F238-4EA1-A562-F244E62ADDA4}" srcId="{569D54F0-DC9F-45A0-B000-85941EE65200}" destId="{2B1BDAF4-3169-46AF-ABFA-412E60DFAFA8}" srcOrd="1" destOrd="0" parTransId="{909951D5-C937-4949-83E8-DD53FDB32D83}" sibTransId="{E8FE2F25-05AF-417D-9483-7F06D5C24CB1}"/>
    <dgm:cxn modelId="{752154FE-943B-4796-A2B4-6913B947F386}" type="presOf" srcId="{413043DC-163C-4262-BFE4-A21D5B2704F5}" destId="{0C50A357-508D-4D9C-9079-E1996C433AD1}" srcOrd="1" destOrd="0" presId="urn:microsoft.com/office/officeart/2005/8/layout/radial5"/>
    <dgm:cxn modelId="{48D15EA9-7AD8-481B-8A27-91CE4D82D2C4}" srcId="{569D54F0-DC9F-45A0-B000-85941EE65200}" destId="{FC953F79-FFCB-4341-B705-BFF2DF0CFF89}" srcOrd="2" destOrd="0" parTransId="{413043DC-163C-4262-BFE4-A21D5B2704F5}" sibTransId="{7EE36B44-A8C5-4ABF-BE31-5CA340FDFD6F}"/>
    <dgm:cxn modelId="{2FEE9D4A-4F6C-4C30-B820-B4AD263B0193}" srcId="{6BFD5C12-38AD-47EB-B7BA-11498E91BADA}" destId="{81ED3746-9930-4A67-89CF-1FC16604A48A}" srcOrd="0" destOrd="0" parTransId="{1FBBAF13-E958-47C5-87F1-3BBBBE635E2C}" sibTransId="{D02F8587-923F-47FF-8823-9A4FBD7474EA}"/>
    <dgm:cxn modelId="{C715FF23-218C-4DE0-8591-0537EDF24BB0}" type="presOf" srcId="{32FD3912-871B-4DEE-A193-57E2F0A41935}" destId="{A8E0337B-36F5-49C8-974D-03F385400DA8}" srcOrd="0" destOrd="0" presId="urn:microsoft.com/office/officeart/2005/8/layout/radial5"/>
    <dgm:cxn modelId="{9CB326F7-5FFC-4BF4-BB6C-6820218DD65F}" type="presParOf" srcId="{AC28B820-0E04-4943-BC3B-7B0C29AFE201}" destId="{8D8A5602-DA1C-40AC-93A4-9AED6C2303AA}" srcOrd="0" destOrd="0" presId="urn:microsoft.com/office/officeart/2005/8/layout/radial5"/>
    <dgm:cxn modelId="{853117A7-5FB6-4ADC-9956-C8AF0885752F}" type="presParOf" srcId="{AC28B820-0E04-4943-BC3B-7B0C29AFE201}" destId="{4E079C4D-955F-4D59-974D-3592A277187F}" srcOrd="1" destOrd="0" presId="urn:microsoft.com/office/officeart/2005/8/layout/radial5"/>
    <dgm:cxn modelId="{18A7D6A2-A3C4-4A70-B861-199472629083}" type="presParOf" srcId="{4E079C4D-955F-4D59-974D-3592A277187F}" destId="{E9D54814-2D2E-4B15-8564-CB4DEC5AE921}" srcOrd="0" destOrd="0" presId="urn:microsoft.com/office/officeart/2005/8/layout/radial5"/>
    <dgm:cxn modelId="{465461F2-60FD-4454-BC63-66BED0B62CAE}" type="presParOf" srcId="{AC28B820-0E04-4943-BC3B-7B0C29AFE201}" destId="{B6752E35-DC32-4F01-98C8-BF66DBBD952E}" srcOrd="2" destOrd="0" presId="urn:microsoft.com/office/officeart/2005/8/layout/radial5"/>
    <dgm:cxn modelId="{F33EFECE-F59F-4FF0-A95A-98F0FA327DCF}" type="presParOf" srcId="{AC28B820-0E04-4943-BC3B-7B0C29AFE201}" destId="{41815240-6228-4118-8D86-ABDA11E60A1A}" srcOrd="3" destOrd="0" presId="urn:microsoft.com/office/officeart/2005/8/layout/radial5"/>
    <dgm:cxn modelId="{9094147D-3343-4FEE-B87D-4F3DED48CD00}" type="presParOf" srcId="{41815240-6228-4118-8D86-ABDA11E60A1A}" destId="{D78CB681-AA20-4082-B2AE-B8F27D62CFB2}" srcOrd="0" destOrd="0" presId="urn:microsoft.com/office/officeart/2005/8/layout/radial5"/>
    <dgm:cxn modelId="{7B89DFB8-F7FB-4377-B8A1-332BE1BE9310}" type="presParOf" srcId="{AC28B820-0E04-4943-BC3B-7B0C29AFE201}" destId="{C71A1863-0C37-4E89-9315-B38B5DB8F28D}" srcOrd="4" destOrd="0" presId="urn:microsoft.com/office/officeart/2005/8/layout/radial5"/>
    <dgm:cxn modelId="{F376DCD7-BD37-478B-9F57-BF227998347D}" type="presParOf" srcId="{AC28B820-0E04-4943-BC3B-7B0C29AFE201}" destId="{69784513-D0C6-473A-A0C6-D6425C7430E6}" srcOrd="5" destOrd="0" presId="urn:microsoft.com/office/officeart/2005/8/layout/radial5"/>
    <dgm:cxn modelId="{8C2F2E53-A721-4765-BB8F-4D0635F3D4AB}" type="presParOf" srcId="{69784513-D0C6-473A-A0C6-D6425C7430E6}" destId="{0C50A357-508D-4D9C-9079-E1996C433AD1}" srcOrd="0" destOrd="0" presId="urn:microsoft.com/office/officeart/2005/8/layout/radial5"/>
    <dgm:cxn modelId="{7C876EA1-81E3-4D4D-89BF-7034F9520D38}" type="presParOf" srcId="{AC28B820-0E04-4943-BC3B-7B0C29AFE201}" destId="{CDC83C1E-3CAF-46A6-8547-C936689919EA}" srcOrd="6" destOrd="0" presId="urn:microsoft.com/office/officeart/2005/8/layout/radial5"/>
    <dgm:cxn modelId="{3C8F798B-A5FD-446C-A51A-3C1A1B297ABB}" type="presParOf" srcId="{AC28B820-0E04-4943-BC3B-7B0C29AFE201}" destId="{123A03BF-9175-4515-AFB6-7FF84828BD32}" srcOrd="7" destOrd="0" presId="urn:microsoft.com/office/officeart/2005/8/layout/radial5"/>
    <dgm:cxn modelId="{453F8DD7-DFB8-4C3D-AC12-053F1F01089E}" type="presParOf" srcId="{123A03BF-9175-4515-AFB6-7FF84828BD32}" destId="{5F764B88-359A-4777-A020-A73C6F93C532}" srcOrd="0" destOrd="0" presId="urn:microsoft.com/office/officeart/2005/8/layout/radial5"/>
    <dgm:cxn modelId="{E0F47219-D6A2-4AC5-9E44-465C06024FCE}" type="presParOf" srcId="{AC28B820-0E04-4943-BC3B-7B0C29AFE201}" destId="{A8E0337B-36F5-49C8-974D-03F385400D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0BD17-FDC6-4D51-8997-D0AB056965BC}">
      <dsp:nvSpPr>
        <dsp:cNvPr id="0" name=""/>
        <dsp:cNvSpPr/>
      </dsp:nvSpPr>
      <dsp:spPr>
        <a:xfrm rot="5400000">
          <a:off x="-307426" y="347759"/>
          <a:ext cx="2118415" cy="14828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монопроекты</a:t>
          </a:r>
          <a:endParaRPr lang="ru-RU" sz="1500" b="1" kern="1200" dirty="0"/>
        </a:p>
      </dsp:txBody>
      <dsp:txXfrm rot="5400000">
        <a:off x="-307426" y="347759"/>
        <a:ext cx="2118415" cy="1482890"/>
      </dsp:txXfrm>
    </dsp:sp>
    <dsp:sp modelId="{6D1B74F7-E0D8-44FB-8453-75C84F2E7DF9}">
      <dsp:nvSpPr>
        <dsp:cNvPr id="0" name=""/>
        <dsp:cNvSpPr/>
      </dsp:nvSpPr>
      <dsp:spPr>
        <a:xfrm rot="5400000">
          <a:off x="2073054" y="-589337"/>
          <a:ext cx="1376969" cy="2557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реализуются, как правило, в рамках одного учебного предмета</a:t>
          </a:r>
          <a:endParaRPr lang="ru-RU" sz="1400" b="1" i="1" kern="1200" dirty="0"/>
        </a:p>
      </dsp:txBody>
      <dsp:txXfrm rot="5400000">
        <a:off x="2073054" y="-589337"/>
        <a:ext cx="1376969" cy="2557297"/>
      </dsp:txXfrm>
    </dsp:sp>
    <dsp:sp modelId="{E67A908F-CD30-48E8-B5B4-536958FEF3E6}">
      <dsp:nvSpPr>
        <dsp:cNvPr id="0" name=""/>
        <dsp:cNvSpPr/>
      </dsp:nvSpPr>
      <dsp:spPr>
        <a:xfrm rot="5400000">
          <a:off x="-317762" y="2149808"/>
          <a:ext cx="2118415" cy="1482890"/>
        </a:xfrm>
        <a:prstGeom prst="chevron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19050" cap="flat" cmpd="sng" algn="ctr">
          <a:solidFill>
            <a:schemeClr val="accent4">
              <a:hueOff val="-4577280"/>
              <a:satOff val="-7851"/>
              <a:lumOff val="-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межпредметные</a:t>
          </a:r>
          <a:r>
            <a:rPr lang="ru-RU" sz="1500" b="1" kern="1200" dirty="0" smtClean="0"/>
            <a:t> проекты</a:t>
          </a:r>
          <a:endParaRPr lang="ru-RU" sz="1500" b="1" kern="1200" dirty="0"/>
        </a:p>
      </dsp:txBody>
      <dsp:txXfrm rot="5400000">
        <a:off x="-317762" y="2149808"/>
        <a:ext cx="2118415" cy="1482890"/>
      </dsp:txXfrm>
    </dsp:sp>
    <dsp:sp modelId="{C3462640-7285-4BF6-98FF-88E620F380E3}">
      <dsp:nvSpPr>
        <dsp:cNvPr id="0" name=""/>
        <dsp:cNvSpPr/>
      </dsp:nvSpPr>
      <dsp:spPr>
        <a:xfrm rot="5400000">
          <a:off x="2073054" y="1241882"/>
          <a:ext cx="1376969" cy="2557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4577280"/>
              <a:satOff val="-7851"/>
              <a:lumOff val="-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выполняются исключительно во внеурочное время под руководством нескольких специалистов в различных областях знаний</a:t>
          </a:r>
          <a:endParaRPr lang="ru-RU" sz="1400" b="1" i="1" kern="1200" dirty="0"/>
        </a:p>
      </dsp:txBody>
      <dsp:txXfrm rot="5400000">
        <a:off x="2073054" y="1241882"/>
        <a:ext cx="1376969" cy="25572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DF73F0-E564-479D-8E9E-BC10D89B8B59}">
      <dsp:nvSpPr>
        <dsp:cNvPr id="0" name=""/>
        <dsp:cNvSpPr/>
      </dsp:nvSpPr>
      <dsp:spPr>
        <a:xfrm>
          <a:off x="993552" y="39512"/>
          <a:ext cx="2054669" cy="20546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внутриклассные</a:t>
          </a:r>
          <a:endParaRPr lang="ru-RU" sz="1600" b="1" i="1" kern="1200" dirty="0"/>
        </a:p>
      </dsp:txBody>
      <dsp:txXfrm>
        <a:off x="1230629" y="316103"/>
        <a:ext cx="1580515" cy="651962"/>
      </dsp:txXfrm>
    </dsp:sp>
    <dsp:sp modelId="{467D5831-10CD-4E6F-9B99-EC3E5F208AFB}">
      <dsp:nvSpPr>
        <dsp:cNvPr id="0" name=""/>
        <dsp:cNvSpPr/>
      </dsp:nvSpPr>
      <dsp:spPr>
        <a:xfrm>
          <a:off x="1902348" y="948309"/>
          <a:ext cx="2054669" cy="20546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внутри-школь-ные</a:t>
          </a:r>
          <a:endParaRPr lang="ru-RU" sz="1600" b="1" i="1" kern="1200" dirty="0"/>
        </a:p>
      </dsp:txBody>
      <dsp:txXfrm>
        <a:off x="3008709" y="1185386"/>
        <a:ext cx="790257" cy="1580515"/>
      </dsp:txXfrm>
    </dsp:sp>
    <dsp:sp modelId="{9CDBD33B-6D48-4887-972B-1ABDC318EBC5}">
      <dsp:nvSpPr>
        <dsp:cNvPr id="0" name=""/>
        <dsp:cNvSpPr/>
      </dsp:nvSpPr>
      <dsp:spPr>
        <a:xfrm>
          <a:off x="993552" y="1857105"/>
          <a:ext cx="2054669" cy="20546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региональные</a:t>
          </a:r>
          <a:endParaRPr lang="ru-RU" sz="1600" b="1" i="1" kern="1200" dirty="0"/>
        </a:p>
      </dsp:txBody>
      <dsp:txXfrm>
        <a:off x="1230629" y="2983222"/>
        <a:ext cx="1580515" cy="651962"/>
      </dsp:txXfrm>
    </dsp:sp>
    <dsp:sp modelId="{55D4F35A-B4B3-4CBF-9109-D5E5553F3F04}">
      <dsp:nvSpPr>
        <dsp:cNvPr id="0" name=""/>
        <dsp:cNvSpPr/>
      </dsp:nvSpPr>
      <dsp:spPr>
        <a:xfrm>
          <a:off x="84756" y="948309"/>
          <a:ext cx="2054669" cy="20546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между-нароные</a:t>
          </a:r>
          <a:endParaRPr lang="ru-RU" sz="1600" b="1" i="1" kern="1200" dirty="0"/>
        </a:p>
      </dsp:txBody>
      <dsp:txXfrm>
        <a:off x="242807" y="1185386"/>
        <a:ext cx="790257" cy="15805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0FDF8-BBBC-4D43-9B22-BD101A598114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проекты могут делиться на:</a:t>
          </a:r>
          <a:endParaRPr lang="ru-RU" sz="1400" b="1" i="1" kern="1200" dirty="0"/>
        </a:p>
      </dsp:txBody>
      <dsp:txXfrm>
        <a:off x="3520082" y="1668264"/>
        <a:ext cx="1189434" cy="1189434"/>
      </dsp:txXfrm>
    </dsp:sp>
    <dsp:sp modelId="{5FCD0380-602D-4704-807C-0F4033AED6B1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</a:t>
          </a:r>
          <a:endParaRPr lang="ru-RU" sz="1400" b="1" kern="1200" dirty="0">
            <a:solidFill>
              <a:schemeClr val="tx1"/>
            </a:solidFill>
          </a:endParaRPr>
        </a:p>
      </dsp:txBody>
      <dsp:txXfrm rot="16200000">
        <a:off x="3988740" y="1235348"/>
        <a:ext cx="252118" cy="404407"/>
      </dsp:txXfrm>
    </dsp:sp>
    <dsp:sp modelId="{BC54A184-89B5-4D1A-84B6-82803D032364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мини-проек-ты</a:t>
          </a:r>
          <a:endParaRPr lang="ru-RU" sz="1600" b="1" i="1" kern="1200" dirty="0"/>
        </a:p>
      </dsp:txBody>
      <dsp:txXfrm>
        <a:off x="3520082" y="3134"/>
        <a:ext cx="1189434" cy="1189434"/>
      </dsp:txXfrm>
    </dsp:sp>
    <dsp:sp modelId="{0366D5A1-CE47-4701-BBEB-24D7DD8F268A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814170" y="2060777"/>
        <a:ext cx="252118" cy="404407"/>
      </dsp:txXfrm>
    </dsp:sp>
    <dsp:sp modelId="{5E9948DB-BBD2-4EC6-94C5-B05681BEF68F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кратко-срочные</a:t>
          </a:r>
          <a:r>
            <a:rPr lang="ru-RU" sz="1600" b="1" i="1" kern="1200" dirty="0" smtClean="0"/>
            <a:t> </a:t>
          </a:r>
          <a:endParaRPr lang="ru-RU" sz="1600" b="1" i="1" kern="1200" dirty="0"/>
        </a:p>
      </dsp:txBody>
      <dsp:txXfrm>
        <a:off x="5185212" y="1668264"/>
        <a:ext cx="1189434" cy="1189434"/>
      </dsp:txXfrm>
    </dsp:sp>
    <dsp:sp modelId="{C7CF6B2D-92C9-482D-9045-634C9D242135}">
      <dsp:nvSpPr>
        <dsp:cNvPr id="0" name=""/>
        <dsp:cNvSpPr/>
      </dsp:nvSpPr>
      <dsp:spPr>
        <a:xfrm rot="5400000">
          <a:off x="3998198" y="2886207"/>
          <a:ext cx="233202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</a:t>
          </a:r>
          <a:endParaRPr lang="ru-RU" sz="1400" b="1" kern="1200" dirty="0">
            <a:solidFill>
              <a:schemeClr val="tx1"/>
            </a:solidFill>
          </a:endParaRPr>
        </a:p>
      </dsp:txBody>
      <dsp:txXfrm rot="5400000">
        <a:off x="3998198" y="2886207"/>
        <a:ext cx="233202" cy="404407"/>
      </dsp:txXfrm>
    </dsp:sp>
    <dsp:sp modelId="{A4B2DEFB-9EAC-4699-A8DA-5ED7BB66DCF9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недель-ные</a:t>
          </a:r>
          <a:r>
            <a:rPr lang="ru-RU" sz="1600" b="1" i="1" kern="1200" dirty="0" smtClean="0"/>
            <a:t> </a:t>
          </a:r>
          <a:endParaRPr lang="ru-RU" sz="1600" b="1" i="1" kern="1200" dirty="0"/>
        </a:p>
      </dsp:txBody>
      <dsp:txXfrm>
        <a:off x="3520082" y="3333394"/>
        <a:ext cx="1189434" cy="1189434"/>
      </dsp:txXfrm>
    </dsp:sp>
    <dsp:sp modelId="{D67DFCB3-D187-4C86-B86A-BCE5BDDC884A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3163311" y="2060777"/>
        <a:ext cx="252118" cy="404407"/>
      </dsp:txXfrm>
    </dsp:sp>
    <dsp:sp modelId="{4794ECF5-E7CC-4F25-BF9B-EB0F367361AE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долго-срочные</a:t>
          </a:r>
          <a:r>
            <a:rPr lang="ru-RU" sz="1600" b="1" i="1" kern="1200" dirty="0" smtClean="0"/>
            <a:t> (</a:t>
          </a:r>
          <a:r>
            <a:rPr lang="ru-RU" sz="1600" b="1" i="1" kern="1200" dirty="0" err="1" smtClean="0"/>
            <a:t>годич-ные</a:t>
          </a:r>
          <a:r>
            <a:rPr lang="ru-RU" sz="1600" b="1" i="1" kern="1200" dirty="0" smtClean="0"/>
            <a:t>)</a:t>
          </a:r>
          <a:endParaRPr lang="ru-RU" sz="1600" b="1" i="1" kern="1200" dirty="0"/>
        </a:p>
      </dsp:txBody>
      <dsp:txXfrm>
        <a:off x="1854952" y="1668264"/>
        <a:ext cx="1189434" cy="11894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BCF1E-A45C-4488-BD3E-96B2E8092303}">
      <dsp:nvSpPr>
        <dsp:cNvPr id="0" name=""/>
        <dsp:cNvSpPr/>
      </dsp:nvSpPr>
      <dsp:spPr>
        <a:xfrm>
          <a:off x="0" y="0"/>
          <a:ext cx="5111749" cy="175593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i="1" kern="1200" dirty="0" smtClean="0"/>
            <a:t>проект</a:t>
          </a:r>
          <a:endParaRPr lang="ru-RU" sz="6000" i="1" kern="1200" dirty="0"/>
        </a:p>
      </dsp:txBody>
      <dsp:txXfrm>
        <a:off x="0" y="0"/>
        <a:ext cx="5111749" cy="1755933"/>
      </dsp:txXfrm>
    </dsp:sp>
    <dsp:sp modelId="{35304448-D7B4-4E1B-B509-63F092C58955}">
      <dsp:nvSpPr>
        <dsp:cNvPr id="0" name=""/>
        <dsp:cNvSpPr/>
      </dsp:nvSpPr>
      <dsp:spPr>
        <a:xfrm>
          <a:off x="2495" y="1755933"/>
          <a:ext cx="1702252" cy="36874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проблема, требующая решения</a:t>
          </a:r>
          <a:endParaRPr lang="ru-RU" sz="2400" kern="1200" dirty="0"/>
        </a:p>
      </dsp:txBody>
      <dsp:txXfrm>
        <a:off x="2495" y="1755933"/>
        <a:ext cx="1702252" cy="3687461"/>
      </dsp:txXfrm>
    </dsp:sp>
    <dsp:sp modelId="{380DC9B9-79AD-47EF-BFDA-4DFEF1E8B847}">
      <dsp:nvSpPr>
        <dsp:cNvPr id="0" name=""/>
        <dsp:cNvSpPr/>
      </dsp:nvSpPr>
      <dsp:spPr>
        <a:xfrm>
          <a:off x="1704748" y="1755933"/>
          <a:ext cx="1702252" cy="3687461"/>
        </a:xfrm>
        <a:prstGeom prst="rect">
          <a:avLst/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компонен-ты</a:t>
          </a:r>
          <a:r>
            <a:rPr lang="ru-RU" sz="2500" kern="1200" dirty="0" smtClean="0"/>
            <a:t> проекта:                -</a:t>
          </a:r>
          <a:r>
            <a:rPr lang="ru-RU" sz="1600" b="1" i="1" kern="1200" dirty="0" smtClean="0"/>
            <a:t>предмет исследования        -цель проекта                        -гипотеза                                 -задачи                                    - методы решения     проблемы</a:t>
          </a:r>
        </a:p>
      </dsp:txBody>
      <dsp:txXfrm>
        <a:off x="1704748" y="1755933"/>
        <a:ext cx="1702252" cy="3687461"/>
      </dsp:txXfrm>
    </dsp:sp>
    <dsp:sp modelId="{2BC89288-C7C0-4F52-9DC2-EF44E739BF86}">
      <dsp:nvSpPr>
        <dsp:cNvPr id="0" name=""/>
        <dsp:cNvSpPr/>
      </dsp:nvSpPr>
      <dsp:spPr>
        <a:xfrm>
          <a:off x="3407001" y="1755933"/>
          <a:ext cx="1702252" cy="3687461"/>
        </a:xfrm>
        <a:prstGeom prst="rect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практичес-ки</a:t>
          </a:r>
          <a:r>
            <a:rPr lang="ru-RU" sz="2400" kern="1200" dirty="0" smtClean="0"/>
            <a:t> значимый </a:t>
          </a:r>
          <a:r>
            <a:rPr lang="ru-RU" sz="2400" kern="1200" dirty="0" err="1" smtClean="0"/>
            <a:t>материаль-ный</a:t>
          </a:r>
          <a:r>
            <a:rPr lang="ru-RU" sz="2400" kern="1200" dirty="0" smtClean="0"/>
            <a:t> или культурный продукт</a:t>
          </a:r>
          <a:endParaRPr lang="ru-RU" sz="2400" kern="1200" dirty="0"/>
        </a:p>
      </dsp:txBody>
      <dsp:txXfrm>
        <a:off x="3407001" y="1755933"/>
        <a:ext cx="1702252" cy="3687461"/>
      </dsp:txXfrm>
    </dsp:sp>
    <dsp:sp modelId="{41B576A9-F929-41B4-9707-02B5CD04B928}">
      <dsp:nvSpPr>
        <dsp:cNvPr id="0" name=""/>
        <dsp:cNvSpPr/>
      </dsp:nvSpPr>
      <dsp:spPr>
        <a:xfrm>
          <a:off x="0" y="5443395"/>
          <a:ext cx="5111749" cy="4097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08DA6-48B1-4C92-ABA9-F66FB774AE56}">
      <dsp:nvSpPr>
        <dsp:cNvPr id="0" name=""/>
        <dsp:cNvSpPr/>
      </dsp:nvSpPr>
      <dsp:spPr>
        <a:xfrm>
          <a:off x="744" y="1306462"/>
          <a:ext cx="1451074" cy="145107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17780" rIns="7985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Осмысле-ние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значимос-ти</a:t>
          </a:r>
          <a:r>
            <a:rPr lang="ru-RU" sz="1400" kern="1200" dirty="0" smtClean="0"/>
            <a:t>, объема и уровня </a:t>
          </a:r>
          <a:r>
            <a:rPr lang="ru-RU" sz="1400" kern="1200" dirty="0" err="1" smtClean="0"/>
            <a:t>нерешен-ных</a:t>
          </a:r>
          <a:r>
            <a:rPr lang="ru-RU" sz="1400" kern="1200" dirty="0" smtClean="0"/>
            <a:t> задач</a:t>
          </a:r>
          <a:endParaRPr lang="ru-RU" sz="1400" kern="1200" dirty="0"/>
        </a:p>
      </dsp:txBody>
      <dsp:txXfrm>
        <a:off x="744" y="1306462"/>
        <a:ext cx="1451074" cy="1451074"/>
      </dsp:txXfrm>
    </dsp:sp>
    <dsp:sp modelId="{6C47A3AC-8A27-4B49-8E37-CF1A9F10F710}">
      <dsp:nvSpPr>
        <dsp:cNvPr id="0" name=""/>
        <dsp:cNvSpPr/>
      </dsp:nvSpPr>
      <dsp:spPr>
        <a:xfrm>
          <a:off x="1161603" y="1306462"/>
          <a:ext cx="1451074" cy="1451074"/>
        </a:xfrm>
        <a:prstGeom prst="ellipse">
          <a:avLst/>
        </a:prstGeom>
        <a:solidFill>
          <a:schemeClr val="accent5">
            <a:alpha val="50000"/>
            <a:hueOff val="-759918"/>
            <a:satOff val="803"/>
            <a:lumOff val="-1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17780" rIns="7985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Исследова-ние</a:t>
          </a:r>
          <a:r>
            <a:rPr lang="ru-RU" sz="1400" kern="1200" dirty="0" smtClean="0"/>
            <a:t> состояния вопроса</a:t>
          </a:r>
          <a:endParaRPr lang="ru-RU" sz="1400" kern="1200" dirty="0"/>
        </a:p>
      </dsp:txBody>
      <dsp:txXfrm>
        <a:off x="1161603" y="1306462"/>
        <a:ext cx="1451074" cy="1451074"/>
      </dsp:txXfrm>
    </dsp:sp>
    <dsp:sp modelId="{860409D8-1459-4BCB-BCA7-D1446114D1CC}">
      <dsp:nvSpPr>
        <dsp:cNvPr id="0" name=""/>
        <dsp:cNvSpPr/>
      </dsp:nvSpPr>
      <dsp:spPr>
        <a:xfrm>
          <a:off x="2322462" y="1306462"/>
          <a:ext cx="1451074" cy="1451074"/>
        </a:xfrm>
        <a:prstGeom prst="ellipse">
          <a:avLst/>
        </a:prstGeom>
        <a:solidFill>
          <a:schemeClr val="accent5">
            <a:alpha val="50000"/>
            <a:hueOff val="-1519836"/>
            <a:satOff val="1607"/>
            <a:lumOff val="-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17780" rIns="7985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гипотезы</a:t>
          </a:r>
          <a:endParaRPr lang="ru-RU" sz="1400" kern="1200" dirty="0"/>
        </a:p>
      </dsp:txBody>
      <dsp:txXfrm>
        <a:off x="2322462" y="1306462"/>
        <a:ext cx="1451074" cy="1451074"/>
      </dsp:txXfrm>
    </dsp:sp>
    <dsp:sp modelId="{0C68FF80-8777-42D0-9523-4BB15E2C34BF}">
      <dsp:nvSpPr>
        <dsp:cNvPr id="0" name=""/>
        <dsp:cNvSpPr/>
      </dsp:nvSpPr>
      <dsp:spPr>
        <a:xfrm>
          <a:off x="3483322" y="1306462"/>
          <a:ext cx="1451074" cy="1451074"/>
        </a:xfrm>
        <a:prstGeom prst="ellipse">
          <a:avLst/>
        </a:prstGeom>
        <a:solidFill>
          <a:schemeClr val="accent5">
            <a:alpha val="50000"/>
            <a:hueOff val="-2279754"/>
            <a:satOff val="2410"/>
            <a:lumOff val="-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17780" rIns="7985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Определе-ние</a:t>
          </a:r>
          <a:r>
            <a:rPr lang="ru-RU" sz="1400" kern="1200" dirty="0" smtClean="0"/>
            <a:t> задач</a:t>
          </a:r>
          <a:endParaRPr lang="ru-RU" sz="1400" kern="1200" dirty="0"/>
        </a:p>
      </dsp:txBody>
      <dsp:txXfrm>
        <a:off x="3483322" y="1306462"/>
        <a:ext cx="1451074" cy="1451074"/>
      </dsp:txXfrm>
    </dsp:sp>
    <dsp:sp modelId="{877BA643-5E3E-4843-ACDC-D9195E0C4009}">
      <dsp:nvSpPr>
        <dsp:cNvPr id="0" name=""/>
        <dsp:cNvSpPr/>
      </dsp:nvSpPr>
      <dsp:spPr>
        <a:xfrm>
          <a:off x="4644181" y="1306462"/>
          <a:ext cx="1451074" cy="1451074"/>
        </a:xfrm>
        <a:prstGeom prst="ellipse">
          <a:avLst/>
        </a:prstGeom>
        <a:solidFill>
          <a:schemeClr val="accent5">
            <a:alpha val="50000"/>
            <a:hueOff val="-3039673"/>
            <a:satOff val="3213"/>
            <a:lumOff val="-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17780" rIns="7985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…</a:t>
          </a:r>
          <a:endParaRPr lang="ru-RU" sz="1400" kern="1200" dirty="0"/>
        </a:p>
      </dsp:txBody>
      <dsp:txXfrm>
        <a:off x="4644181" y="1306462"/>
        <a:ext cx="1451074" cy="14510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2D3538-369E-4D8C-97C0-585CB3C018A3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цель проекта</a:t>
          </a:r>
          <a:endParaRPr lang="ru-RU" sz="2600" kern="1200" dirty="0"/>
        </a:p>
      </dsp:txBody>
      <dsp:txXfrm>
        <a:off x="1383" y="1345790"/>
        <a:ext cx="1834381" cy="1834381"/>
      </dsp:txXfrm>
    </dsp:sp>
    <dsp:sp modelId="{E60AF548-4014-4071-918F-82556A9BD55E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984716" y="1731010"/>
        <a:ext cx="1063941" cy="1063941"/>
      </dsp:txXfrm>
    </dsp:sp>
    <dsp:sp modelId="{09F4E938-FB0B-4F65-B859-B481B3EE66D9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гипотеза проекта</a:t>
          </a:r>
          <a:endParaRPr lang="ru-RU" sz="2600" kern="1200" dirty="0"/>
        </a:p>
      </dsp:txBody>
      <dsp:txXfrm>
        <a:off x="3197609" y="1345790"/>
        <a:ext cx="1834381" cy="1834381"/>
      </dsp:txXfrm>
    </dsp:sp>
    <dsp:sp modelId="{9356B30D-F546-43FB-9537-FFCEBEF22E8E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180942" y="1731010"/>
        <a:ext cx="1063941" cy="1063941"/>
      </dsp:txXfrm>
    </dsp:sp>
    <dsp:sp modelId="{41CDBF48-2179-4A5E-8ACF-DE192FF22753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задачи проекта</a:t>
          </a:r>
          <a:endParaRPr lang="ru-RU" sz="2600" kern="1200" dirty="0"/>
        </a:p>
      </dsp:txBody>
      <dsp:txXfrm>
        <a:off x="6393835" y="1345790"/>
        <a:ext cx="1834381" cy="18343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D3283A-E83D-416E-9F37-181888EBBF90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Реализа-ция</a:t>
          </a:r>
          <a:r>
            <a:rPr lang="ru-RU" sz="1600" b="1" kern="1200" dirty="0" smtClean="0"/>
            <a:t> проекта</a:t>
          </a:r>
          <a:endParaRPr lang="ru-RU" sz="1600" b="1" kern="1200" dirty="0"/>
        </a:p>
      </dsp:txBody>
      <dsp:txXfrm>
        <a:off x="3482070" y="226298"/>
        <a:ext cx="1265459" cy="678894"/>
      </dsp:txXfrm>
    </dsp:sp>
    <dsp:sp modelId="{A212697B-4453-42D5-8274-54AEC93B5144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Презент-ация</a:t>
          </a:r>
          <a:endParaRPr lang="ru-RU" sz="1600" b="1" kern="1200" dirty="0"/>
        </a:p>
      </dsp:txBody>
      <dsp:txXfrm>
        <a:off x="3482070" y="1122438"/>
        <a:ext cx="1265459" cy="651738"/>
      </dsp:txXfrm>
    </dsp:sp>
    <dsp:sp modelId="{0822B8B2-6F65-4268-8F77-A1BDE3CC02E8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Портфолио</a:t>
          </a:r>
          <a:endParaRPr lang="ru-RU" sz="1600" b="1" kern="1200" dirty="0"/>
        </a:p>
      </dsp:txBody>
      <dsp:txXfrm>
        <a:off x="3482070" y="2014053"/>
        <a:ext cx="1265459" cy="611005"/>
      </dsp:txXfrm>
    </dsp:sp>
    <dsp:sp modelId="{BAEC40A7-7685-4E31-BDD6-1EE54D994D7F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Проект</a:t>
          </a:r>
          <a:endParaRPr lang="ru-RU" sz="1600" b="1" kern="1200" dirty="0"/>
        </a:p>
      </dsp:txBody>
      <dsp:txXfrm>
        <a:off x="3474732" y="3168174"/>
        <a:ext cx="1280135" cy="9051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8A5602-DA1C-40AC-93A4-9AED6C2303AA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Порт-фолио</a:t>
          </a:r>
          <a:endParaRPr lang="ru-RU" sz="1600" b="1" i="1" kern="1200" dirty="0"/>
        </a:p>
      </dsp:txBody>
      <dsp:txXfrm>
        <a:off x="3520082" y="1668264"/>
        <a:ext cx="1189434" cy="1189434"/>
      </dsp:txXfrm>
    </dsp:sp>
    <dsp:sp modelId="{4E079C4D-955F-4D59-974D-3592A277187F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200000">
        <a:off x="3988740" y="1235348"/>
        <a:ext cx="252118" cy="404407"/>
      </dsp:txXfrm>
    </dsp:sp>
    <dsp:sp modelId="{B6752E35-DC32-4F01-98C8-BF66DBBD952E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Полный комплект проекта с приложениями</a:t>
          </a:r>
          <a:endParaRPr lang="ru-RU" sz="1200" b="1" kern="1200" dirty="0"/>
        </a:p>
      </dsp:txBody>
      <dsp:txXfrm>
        <a:off x="3520082" y="3134"/>
        <a:ext cx="1189434" cy="1189434"/>
      </dsp:txXfrm>
    </dsp:sp>
    <dsp:sp modelId="{41815240-6228-4118-8D86-ABDA11E60A1A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14170" y="2060777"/>
        <a:ext cx="252118" cy="404407"/>
      </dsp:txXfrm>
    </dsp:sp>
    <dsp:sp modelId="{C71A1863-0C37-4E89-9315-B38B5DB8F28D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Доклад </a:t>
          </a:r>
          <a:endParaRPr lang="ru-RU" sz="1200" b="1" kern="1200" dirty="0"/>
        </a:p>
      </dsp:txBody>
      <dsp:txXfrm>
        <a:off x="5185212" y="1668264"/>
        <a:ext cx="1189434" cy="1189434"/>
      </dsp:txXfrm>
    </dsp:sp>
    <dsp:sp modelId="{69784513-D0C6-473A-A0C6-D6425C7430E6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3988740" y="2886207"/>
        <a:ext cx="252118" cy="404407"/>
      </dsp:txXfrm>
    </dsp:sp>
    <dsp:sp modelId="{CDC83C1E-3CAF-46A6-8547-C936689919EA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Тезисы</a:t>
          </a:r>
          <a:endParaRPr lang="ru-RU" sz="1200" b="1" kern="1200" dirty="0"/>
        </a:p>
      </dsp:txBody>
      <dsp:txXfrm>
        <a:off x="3520082" y="3333394"/>
        <a:ext cx="1189434" cy="1189434"/>
      </dsp:txXfrm>
    </dsp:sp>
    <dsp:sp modelId="{123A03BF-9175-4515-AFB6-7FF84828BD32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4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3163311" y="2060777"/>
        <a:ext cx="252118" cy="404407"/>
      </dsp:txXfrm>
    </dsp:sp>
    <dsp:sp modelId="{A8E0337B-36F5-49C8-974D-03F385400DA8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Аннотация</a:t>
          </a:r>
          <a:endParaRPr lang="ru-RU" sz="1200" b="1" kern="1200" dirty="0"/>
        </a:p>
      </dsp:txBody>
      <dsp:txXfrm>
        <a:off x="1854952" y="1668264"/>
        <a:ext cx="1189434" cy="1189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10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Введение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Возможность </a:t>
            </a:r>
            <a:r>
              <a:rPr lang="ru-RU" baseline="0" dirty="0" smtClean="0"/>
              <a:t>задать вопросы</a:t>
            </a:r>
            <a:r>
              <a:rPr lang="ru-RU" dirty="0" smtClean="0"/>
              <a:t>и организовать обсуждение.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03.06.2013 12:40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03.06.2013 12:40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03.06.2013 12:40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98D3-293F-4969-B2C4-5709C5E07DB1}" type="datetime1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03.06.2013 12:40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03.06.2013 12:40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03.06.2013 12:40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&#1087;&#1088;&#1086;&#1077;&#1082;&#1090;.do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&#1087;&#1088;&#1086;&#1077;&#1082;&#1090;.d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&#1054;&#1092;&#1086;&#1088;&#1084;&#1083;&#1077;&#1085;&#1080;&#1077;%20&#1089;&#1087;&#1080;&#1089;&#1082;&#1072;%20&#1083;&#1080;&#1090;&#1077;&#1088;&#1072;&#1090;&#1091;&#1088;&#1099;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359352" cy="387436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Методические рекомендации по организации </a:t>
            </a:r>
            <a:br>
              <a:rPr lang="ru-RU" sz="3600" b="1" i="1" dirty="0" smtClean="0"/>
            </a:br>
            <a:r>
              <a:rPr lang="ru-RU" sz="3600" b="1" i="1" dirty="0" smtClean="0"/>
              <a:t>проектно-исследовательской деятельности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Учитель </a:t>
            </a:r>
            <a:r>
              <a:rPr lang="ru-RU" sz="2400" b="1" smtClean="0"/>
              <a:t>математики ГБОУ </a:t>
            </a:r>
            <a:r>
              <a:rPr lang="ru-RU" sz="2400" b="1" dirty="0" smtClean="0"/>
              <a:t>СОШ № 629</a:t>
            </a:r>
          </a:p>
          <a:p>
            <a:pPr algn="ctr"/>
            <a:r>
              <a:rPr lang="ru-RU" sz="2400" b="1" dirty="0" smtClean="0"/>
              <a:t>Некрасова Т.Н.</a:t>
            </a:r>
          </a:p>
        </p:txBody>
      </p:sp>
      <p:pic>
        <p:nvPicPr>
          <p:cNvPr id="5" name="Рисунок 4" descr="arg-1-25-trans-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32656"/>
            <a:ext cx="990600" cy="790575"/>
          </a:xfrm>
          <a:prstGeom prst="rect">
            <a:avLst/>
          </a:prstGeom>
        </p:spPr>
      </p:pic>
      <p:pic>
        <p:nvPicPr>
          <p:cNvPr id="10" name="Рисунок 9" descr="arg-1-25-trans-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990600" cy="790575"/>
          </a:xfrm>
          <a:prstGeom prst="rect">
            <a:avLst/>
          </a:prstGeom>
        </p:spPr>
      </p:pic>
      <p:pic>
        <p:nvPicPr>
          <p:cNvPr id="11" name="Рисунок 10" descr="arg-1-25-trans-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2656"/>
            <a:ext cx="990600" cy="790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11760" y="548680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620688"/>
            <a:ext cx="29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15" name="Рисунок 14" descr="arg-2-25-trans-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0648"/>
            <a:ext cx="1009650" cy="819150"/>
          </a:xfrm>
          <a:prstGeom prst="rect">
            <a:avLst/>
          </a:prstGeom>
        </p:spPr>
      </p:pic>
      <p:pic>
        <p:nvPicPr>
          <p:cNvPr id="16" name="Рисунок 15" descr="arg-0-25-trans-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7" y="332656"/>
            <a:ext cx="1048511" cy="786383"/>
          </a:xfrm>
          <a:prstGeom prst="rect">
            <a:avLst/>
          </a:prstGeom>
        </p:spPr>
      </p:pic>
      <p:pic>
        <p:nvPicPr>
          <p:cNvPr id="17" name="Рисунок 16" descr="arg-6-25-trans-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87610"/>
            <a:ext cx="1008112" cy="81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</a:t>
            </a:r>
            <a:r>
              <a:rPr dirty="0" err="1" smtClean="0"/>
              <a:t>тап</a:t>
            </a:r>
            <a:r>
              <a:rPr dirty="0" smtClean="0"/>
              <a:t> </a:t>
            </a:r>
            <a:r>
              <a:rPr dirty="0" err="1"/>
              <a:t>разработки</a:t>
            </a:r>
            <a:r>
              <a:rPr dirty="0"/>
              <a:t> </a:t>
            </a:r>
            <a:r>
              <a:rPr dirty="0" err="1"/>
              <a:t>гипотезы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Гипотеза</a:t>
            </a:r>
            <a:r>
              <a:rPr lang="ru-RU" dirty="0" smtClean="0"/>
              <a:t> – это научное предположение, допущение, которое автор проекта будет подтверждать, иногда опровергать</a:t>
            </a:r>
          </a:p>
          <a:p>
            <a:r>
              <a:rPr lang="ru-RU" dirty="0" smtClean="0"/>
              <a:t>Формулируя гипотезу, учащийся строит предположение, каким образом он будет достигать поставленную цель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r>
              <a:rPr dirty="0" err="1" smtClean="0"/>
              <a:t>адачи</a:t>
            </a:r>
            <a:r>
              <a:rPr dirty="0" smtClean="0"/>
              <a:t> </a:t>
            </a:r>
            <a:r>
              <a:rPr dirty="0" err="1"/>
              <a:t>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164305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«Что?» (для этого мы делаем)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Полная структура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err="1"/>
              <a:t>Портфолио</a:t>
            </a:r>
            <a:r>
              <a:rPr dirty="0"/>
              <a:t> 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(</a:t>
            </a:r>
            <a:r>
              <a:rPr dirty="0" err="1"/>
              <a:t>папка</a:t>
            </a:r>
            <a:r>
              <a:rPr dirty="0"/>
              <a:t> </a:t>
            </a:r>
            <a:r>
              <a:rPr dirty="0" err="1"/>
              <a:t>документов</a:t>
            </a:r>
            <a:r>
              <a:rPr dirty="0" smtClean="0"/>
              <a:t>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0562" y="285749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64331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br>
              <a:rPr lang="ru-RU" dirty="0" smtClean="0"/>
            </a:br>
            <a:r>
              <a:rPr lang="ru-RU" dirty="0" smtClean="0"/>
              <a:t>печатной работы 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Титульный лист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Аннотация (по возможности)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Цели и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Основная часть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Практическая часть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Приложения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Заключение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Библиография </a:t>
            </a:r>
          </a:p>
          <a:p>
            <a:pPr lvl="1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600200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</a:t>
            </a:r>
            <a:br>
              <a:rPr lang="ru-RU" dirty="0" smtClean="0"/>
            </a:br>
            <a:r>
              <a:rPr lang="ru-RU" dirty="0" smtClean="0"/>
              <a:t> к содержанию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Первая страница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название проекта;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имя и фамилия автора(</a:t>
            </a:r>
            <a:r>
              <a:rPr lang="ru-RU" dirty="0" err="1" smtClean="0"/>
              <a:t>ов</a:t>
            </a:r>
            <a:r>
              <a:rPr lang="ru-RU" dirty="0" smtClean="0"/>
              <a:t>);</a:t>
            </a:r>
          </a:p>
          <a:p>
            <a:pPr marL="457200" indent="-457200" algn="l">
              <a:buFont typeface="+mj-lt"/>
              <a:buAutoNum type="arabicParenR"/>
            </a:pPr>
            <a:r>
              <a:rPr lang="ru-RU" dirty="0" smtClean="0"/>
              <a:t>имя, отчество и фамилия, ученая степень и звание (если есть), место работы руководителя проекта;</a:t>
            </a:r>
          </a:p>
          <a:p>
            <a:pPr marL="457200" indent="-457200" algn="l">
              <a:buFont typeface="+mj-lt"/>
              <a:buAutoNum type="arabicParenR"/>
            </a:pPr>
            <a:r>
              <a:rPr lang="ru-RU" dirty="0" smtClean="0"/>
              <a:t>место основной учебы автора(</a:t>
            </a:r>
            <a:r>
              <a:rPr lang="ru-RU" dirty="0" err="1" smtClean="0"/>
              <a:t>ов</a:t>
            </a:r>
            <a:r>
              <a:rPr lang="ru-RU" dirty="0" smtClean="0"/>
              <a:t>): город, ОУ, класс;</a:t>
            </a:r>
          </a:p>
          <a:p>
            <a:pPr marL="457200" indent="-457200" algn="l">
              <a:buFont typeface="+mj-lt"/>
              <a:buAutoNum type="arabicParenR"/>
            </a:pPr>
            <a:r>
              <a:rPr lang="ru-RU" dirty="0" smtClean="0"/>
              <a:t>название образовательного учреждения, наименование детского творческого объединения, где был выполнен проект (с адресом и почтовым индексом). Если проект выполнен полностью самостоятельно, то указывается домашний адрес;</a:t>
            </a:r>
          </a:p>
          <a:p>
            <a:pPr marL="457200" indent="-457200" algn="l">
              <a:buFont typeface="+mj-lt"/>
              <a:buAutoNum type="arabicParenR"/>
            </a:pPr>
            <a:r>
              <a:rPr lang="ru-RU" dirty="0" smtClean="0"/>
              <a:t>год подготовки проекта.</a:t>
            </a:r>
            <a:endParaRPr lang="ru-RU" dirty="0"/>
          </a:p>
        </p:txBody>
      </p:sp>
      <p:pic>
        <p:nvPicPr>
          <p:cNvPr id="4" name="Рисунок 3" descr="Копия (2) Book-2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211487"/>
            <a:ext cx="1285884" cy="1022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Вторая страница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Оглавление </a:t>
            </a:r>
            <a:endParaRPr lang="ru-RU" dirty="0"/>
          </a:p>
        </p:txBody>
      </p:sp>
      <p:pic>
        <p:nvPicPr>
          <p:cNvPr id="4" name="Рисунок 3" descr="karandash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214554"/>
            <a:ext cx="2238384" cy="447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третьей страницы – основное содержание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972452" cy="478634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1" dirty="0" smtClean="0"/>
              <a:t> обоснование актуальности проблемы;</a:t>
            </a:r>
          </a:p>
          <a:p>
            <a:r>
              <a:rPr lang="ru-RU" b="1" i="1" dirty="0" smtClean="0"/>
              <a:t> перечень выявленных проблем, анализ причин их</a:t>
            </a:r>
            <a:endParaRPr lang="ru-RU" sz="3200" dirty="0" smtClean="0"/>
          </a:p>
          <a:p>
            <a:pPr algn="l"/>
            <a:r>
              <a:rPr lang="ru-RU" b="1" i="1" dirty="0" smtClean="0"/>
              <a:t>появления;</a:t>
            </a:r>
          </a:p>
          <a:p>
            <a:pPr algn="l"/>
            <a:r>
              <a:rPr lang="ru-RU" b="1" i="1" dirty="0" smtClean="0"/>
              <a:t> цель и задачи проекта с указанием его </a:t>
            </a:r>
            <a:r>
              <a:rPr lang="ru-RU" b="1" i="1" dirty="0" err="1" smtClean="0"/>
              <a:t>адресности</a:t>
            </a:r>
            <a:r>
              <a:rPr lang="ru-RU" b="1" i="1" dirty="0" smtClean="0"/>
              <a:t> (области применения);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краткий литературный обзор (теоретическое обоснование проектной части);</a:t>
            </a:r>
          </a:p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результаты практических опытно-экспериментальных исследований (если есть);</a:t>
            </a:r>
          </a:p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содержание проекта (предлагаемые пути и способы решения проблемы);</a:t>
            </a:r>
          </a:p>
          <a:p>
            <a:pPr algn="l"/>
            <a:r>
              <a:rPr lang="ru-RU" b="1" i="1" dirty="0" smtClean="0"/>
              <a:t>предполагаемый результат в случае реализации проекта.</a:t>
            </a: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01090" y="1285860"/>
            <a:ext cx="21428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99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8077200" cy="1000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Проект может состоять из двух или трех основных частей: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теоретическая часть (обзор литературы)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практическая часть (результаты наблюдений, опыта, эксперимента и др.)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проектная часть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Цели и задачи: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Дать классификацию учебных проектов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Рассказать о структуре учебного проекта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Рассказать о содержании учебного проекта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Содержание исследовательской работы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2000240"/>
            <a:ext cx="5354668" cy="4125923"/>
          </a:xfrm>
        </p:spPr>
        <p:txBody>
          <a:bodyPr/>
          <a:lstStyle/>
          <a:p>
            <a:pPr algn="l"/>
            <a:r>
              <a:rPr lang="ru-RU" sz="2800" dirty="0" smtClean="0"/>
              <a:t>Постановка проблемы, краткая предыстория вопроса, цель работы, задачи, которые решаются во время работы, личное отношение автора к проблеме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Страница 3</a:t>
            </a:r>
            <a:endParaRPr lang="ru-RU" sz="4400" b="1" u="sng" dirty="0" smtClean="0"/>
          </a:p>
          <a:p>
            <a:r>
              <a:rPr lang="ru-RU" sz="4400" dirty="0" smtClean="0"/>
              <a:t>Введение</a:t>
            </a:r>
            <a:endParaRPr lang="ru-RU" sz="4400" dirty="0"/>
          </a:p>
        </p:txBody>
      </p:sp>
      <p:pic>
        <p:nvPicPr>
          <p:cNvPr id="7" name="Рисунок 6" descr="buch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876"/>
            <a:ext cx="1928826" cy="159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Последняя страница – 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правилам библиографического описания</a:t>
            </a:r>
            <a:endParaRPr lang="ru-RU" dirty="0"/>
          </a:p>
        </p:txBody>
      </p:sp>
      <p:pic>
        <p:nvPicPr>
          <p:cNvPr id="4" name="Рисунок 3" descr="dbdee13c60c9204fee7ec8d256b5f9fa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199074"/>
            <a:ext cx="1571636" cy="189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br>
              <a:rPr lang="ru-RU" dirty="0" smtClean="0"/>
            </a:br>
            <a:r>
              <a:rPr lang="ru-RU" dirty="0" smtClean="0"/>
              <a:t>печатной работы 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Титульный лист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Аннотация (по возможности)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Цели и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Основная часть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Практическая часть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Приложения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Заключение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Библиография </a:t>
            </a:r>
          </a:p>
          <a:p>
            <a:pPr lvl="1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600200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</a:t>
            </a:r>
            <a:r>
              <a:rPr sz="2800" dirty="0" err="1" smtClean="0"/>
              <a:t>лассификация</a:t>
            </a:r>
            <a:r>
              <a:rPr sz="2800" dirty="0" smtClean="0"/>
              <a:t> </a:t>
            </a:r>
            <a:r>
              <a:rPr sz="2800" dirty="0" err="1"/>
              <a:t>проектов</a:t>
            </a:r>
            <a:r>
              <a:rPr sz="2800" dirty="0"/>
              <a:t> </a:t>
            </a:r>
            <a:r>
              <a:rPr sz="2800" dirty="0" smtClean="0"/>
              <a:t/>
            </a:r>
            <a:br>
              <a:rPr sz="2800" dirty="0" smtClean="0"/>
            </a:br>
            <a:r>
              <a:rPr sz="2800" dirty="0" err="1" smtClean="0"/>
              <a:t>по</a:t>
            </a:r>
            <a:r>
              <a:rPr sz="2800" dirty="0" smtClean="0"/>
              <a:t> </a:t>
            </a:r>
            <a:r>
              <a:rPr sz="2800" dirty="0" err="1"/>
              <a:t>комплексности</a:t>
            </a:r>
            <a:r>
              <a:rPr sz="2800" dirty="0"/>
              <a:t> и </a:t>
            </a:r>
            <a:r>
              <a:rPr sz="2800" dirty="0" err="1"/>
              <a:t>характеру</a:t>
            </a:r>
            <a:r>
              <a:rPr sz="2800" dirty="0"/>
              <a:t> </a:t>
            </a:r>
            <a:r>
              <a:rPr sz="2800" dirty="0" err="1"/>
              <a:t>контактов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 комплексности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2947065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 характеру контактов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1C676-BFAD-485F-97E6-0D63B5BAD9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</a:t>
            </a:r>
            <a:r>
              <a:rPr sz="3200" dirty="0" err="1" smtClean="0"/>
              <a:t>лассификация</a:t>
            </a:r>
            <a:r>
              <a:rPr sz="3200" dirty="0" smtClean="0"/>
              <a:t> </a:t>
            </a:r>
            <a:r>
              <a:rPr sz="3200" dirty="0" err="1"/>
              <a:t>проектов</a:t>
            </a:r>
            <a:r>
              <a:rPr sz="3200" dirty="0"/>
              <a:t> </a:t>
            </a:r>
            <a:br>
              <a:rPr sz="3200" dirty="0"/>
            </a:br>
            <a:r>
              <a:rPr sz="3200" dirty="0" err="1" smtClean="0"/>
              <a:t>по</a:t>
            </a:r>
            <a:r>
              <a:rPr sz="3200" dirty="0" smtClean="0"/>
              <a:t> </a:t>
            </a:r>
            <a:r>
              <a:rPr sz="3200" dirty="0" err="1" smtClean="0"/>
              <a:t>продолжительности</a:t>
            </a: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2400" smtClean="0"/>
              <a:t>педагогические </a:t>
            </a:r>
            <a:r>
              <a:rPr sz="2400"/>
              <a:t>особенности индивидуальных и групповых </a:t>
            </a:r>
            <a:r>
              <a:rPr sz="2400" smtClean="0"/>
              <a:t>проектов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Таблица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pPr algn="ctr"/>
            <a:r>
              <a:rPr sz="2800" dirty="0" err="1" smtClean="0">
                <a:solidFill>
                  <a:srgbClr val="002060"/>
                </a:solidFill>
              </a:rPr>
              <a:t>Структура</a:t>
            </a:r>
            <a:r>
              <a:rPr sz="2800" dirty="0" smtClean="0">
                <a:solidFill>
                  <a:srgbClr val="002060"/>
                </a:solidFill>
              </a:rPr>
              <a:t> </a:t>
            </a:r>
            <a:r>
              <a:rPr sz="2800" dirty="0" err="1" smtClean="0">
                <a:solidFill>
                  <a:srgbClr val="002060"/>
                </a:solidFill>
              </a:rPr>
              <a:t>проекта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Внутренняя структура учебного проекта</a:t>
            </a:r>
            <a:endParaRPr lang="ru-RU" sz="32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/>
              <a:t>В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каждого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</a:t>
            </a:r>
            <a:r>
              <a:rPr dirty="0" err="1"/>
              <a:t>лежит</a:t>
            </a:r>
            <a:r>
              <a:rPr dirty="0"/>
              <a:t> </a:t>
            </a:r>
            <a:r>
              <a:rPr i="1" dirty="0" err="1">
                <a:solidFill>
                  <a:srgbClr val="7030A0"/>
                </a:solidFill>
              </a:rPr>
              <a:t>проблема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Проблема проекта обусловливает мотив деятельности</a:t>
            </a:r>
            <a:r>
              <a:rPr lang="ru-RU" dirty="0" smtClean="0"/>
              <a:t>, направленной на ее решение / «Почему?» (это важно лично для меня)/</a:t>
            </a:r>
          </a:p>
          <a:p>
            <a:r>
              <a:rPr lang="ru-RU" b="1" i="1" dirty="0" smtClean="0"/>
              <a:t>Выбор проблемы </a:t>
            </a:r>
            <a:r>
              <a:rPr lang="ru-RU" dirty="0" smtClean="0"/>
              <a:t>– самый сложный и важный момент. Важно научить видеть проблему, что возможно при проведении деловой игры, дискуссии, обсуждение глобальных тем современности в форме «круглого стола», «мозгового штурма»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dirty="0" err="1" smtClean="0"/>
              <a:t>редмет</a:t>
            </a:r>
            <a:r>
              <a:rPr dirty="0" smtClean="0"/>
              <a:t> </a:t>
            </a:r>
            <a:r>
              <a:rPr dirty="0" err="1"/>
              <a:t>исследования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отражен в теме проекта </a:t>
            </a:r>
          </a:p>
          <a:p>
            <a:r>
              <a:rPr lang="ru-RU" dirty="0" smtClean="0"/>
              <a:t> находит свое звучание в ключевом слове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i="1" smtClean="0">
                <a:solidFill>
                  <a:srgbClr val="7030A0"/>
                </a:solidFill>
              </a:rPr>
              <a:t>Цель</a:t>
            </a:r>
            <a:r>
              <a:rPr smtClean="0"/>
              <a:t> </a:t>
            </a:r>
            <a:r>
              <a:t>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решения проблемы/ «Зачем?» (мы делаем этот проект)/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43306" y="292893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Важно: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81C676-BFAD-485F-97E6-0D63B5BAD9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86ECBE-896A-4335-9150-6BC1552F3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596</Words>
  <Application>Microsoft Office PowerPoint</Application>
  <PresentationFormat>Экран (4:3)</PresentationFormat>
  <Paragraphs>144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AcademicPresentation2(2)</vt:lpstr>
      <vt:lpstr>Методические рекомендации по организации  проектно-исследовательской деятельности</vt:lpstr>
      <vt:lpstr>Цели и задачи:</vt:lpstr>
      <vt:lpstr>Классификация проектов  по комплексности и характеру контактов</vt:lpstr>
      <vt:lpstr>Классификация проектов  по продолжительности</vt:lpstr>
      <vt:lpstr>педагогические особенности индивидуальных и групповых проектов</vt:lpstr>
      <vt:lpstr>Структура проекта</vt:lpstr>
      <vt:lpstr>В основе каждого проекта лежит проблема</vt:lpstr>
      <vt:lpstr>Предмет исследования</vt:lpstr>
      <vt:lpstr>Цель проектной деятельности</vt:lpstr>
      <vt:lpstr>Этап разработки гипотезы</vt:lpstr>
      <vt:lpstr>Задачи проекта</vt:lpstr>
      <vt:lpstr>Полная структура проекта</vt:lpstr>
      <vt:lpstr>Портфолио  (папка документов)</vt:lpstr>
      <vt:lpstr>Структура  печатной работы </vt:lpstr>
      <vt:lpstr>Требования  к содержанию проекта </vt:lpstr>
      <vt:lpstr>Первая страница</vt:lpstr>
      <vt:lpstr>Вторая страница </vt:lpstr>
      <vt:lpstr>С третьей страницы – основное содержание проекта</vt:lpstr>
      <vt:lpstr>Проект может состоять из двух или трех основных частей:</vt:lpstr>
      <vt:lpstr>Содержание исследовательской работы</vt:lpstr>
      <vt:lpstr>Последняя страница – список литературы</vt:lpstr>
      <vt:lpstr>Структура  печатной работы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2011-11-28T06:04:34Z</dcterms:created>
  <dcterms:modified xsi:type="dcterms:W3CDTF">2013-06-03T08:41:33Z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