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2"/>
  </p:sldMasterIdLst>
  <p:handoutMasterIdLst>
    <p:handoutMasterId r:id="rId17"/>
  </p:handoutMasterIdLst>
  <p:sldIdLst>
    <p:sldId id="269" r:id="rId3"/>
    <p:sldId id="280" r:id="rId4"/>
    <p:sldId id="268" r:id="rId5"/>
    <p:sldId id="271" r:id="rId6"/>
    <p:sldId id="272" r:id="rId7"/>
    <p:sldId id="276" r:id="rId8"/>
    <p:sldId id="273" r:id="rId9"/>
    <p:sldId id="274" r:id="rId10"/>
    <p:sldId id="277" r:id="rId11"/>
    <p:sldId id="275" r:id="rId12"/>
    <p:sldId id="278" r:id="rId13"/>
    <p:sldId id="279" r:id="rId14"/>
    <p:sldId id="281" r:id="rId15"/>
    <p:sldId id="26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E1D10"/>
    <a:srgbClr val="4D4D4D"/>
    <a:srgbClr val="B0AC00"/>
    <a:srgbClr val="D5E1E7"/>
    <a:srgbClr val="FFCC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50" autoAdjust="0"/>
  </p:normalViewPr>
  <p:slideViewPr>
    <p:cSldViewPr>
      <p:cViewPr varScale="1">
        <p:scale>
          <a:sx n="44" d="100"/>
          <a:sy n="4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mathege.ru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mathege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F6825-A84B-4991-8BEB-03C132DEB42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B217E5-1714-4E8B-B71F-CB596F7A4D5C}">
      <dgm:prSet phldrT="[Текст]" custT="1"/>
      <dgm:spPr/>
      <dgm:t>
        <a:bodyPr/>
        <a:lstStyle/>
        <a:p>
          <a:r>
            <a:rPr lang="ru-RU" sz="9600" b="1" dirty="0" smtClean="0"/>
            <a:t>…</a:t>
          </a:r>
          <a:endParaRPr lang="ru-RU" sz="9600" b="1" dirty="0"/>
        </a:p>
      </dgm:t>
    </dgm:pt>
    <dgm:pt modelId="{C934F48F-80D8-4A48-B28E-1CD2E4301766}" type="parTrans" cxnId="{A0BCBB83-B49E-4B96-86E1-ABDA7894B747}">
      <dgm:prSet/>
      <dgm:spPr/>
      <dgm:t>
        <a:bodyPr/>
        <a:lstStyle/>
        <a:p>
          <a:endParaRPr lang="ru-RU"/>
        </a:p>
      </dgm:t>
    </dgm:pt>
    <dgm:pt modelId="{5BFDE33B-EA9D-4E0F-BF40-051428A89B19}" type="sibTrans" cxnId="{A0BCBB83-B49E-4B96-86E1-ABDA7894B747}">
      <dgm:prSet/>
      <dgm:spPr/>
      <dgm:t>
        <a:bodyPr/>
        <a:lstStyle/>
        <a:p>
          <a:endParaRPr lang="ru-RU"/>
        </a:p>
      </dgm:t>
    </dgm:pt>
    <dgm:pt modelId="{337C2443-3D34-4177-AF67-5F64DB262E75}">
      <dgm:prSet phldrT="[Текст]" custT="1"/>
      <dgm:spPr/>
      <dgm:t>
        <a:bodyPr/>
        <a:lstStyle/>
        <a:p>
          <a:r>
            <a:rPr lang="ru-RU" sz="9600" b="1" dirty="0" smtClean="0"/>
            <a:t>…</a:t>
          </a:r>
          <a:endParaRPr lang="ru-RU" sz="9600" b="1" dirty="0"/>
        </a:p>
      </dgm:t>
    </dgm:pt>
    <dgm:pt modelId="{2A56FC8E-36EF-49B4-AE9A-7CCA32B430A4}" type="parTrans" cxnId="{6B30E95B-F919-408A-8FA3-9D9FA44608DB}">
      <dgm:prSet/>
      <dgm:spPr/>
      <dgm:t>
        <a:bodyPr/>
        <a:lstStyle/>
        <a:p>
          <a:endParaRPr lang="ru-RU"/>
        </a:p>
      </dgm:t>
    </dgm:pt>
    <dgm:pt modelId="{F368522C-C1FC-492F-9695-092EC3A0270C}" type="sibTrans" cxnId="{6B30E95B-F919-408A-8FA3-9D9FA44608DB}">
      <dgm:prSet/>
      <dgm:spPr/>
      <dgm:t>
        <a:bodyPr/>
        <a:lstStyle/>
        <a:p>
          <a:endParaRPr lang="ru-RU"/>
        </a:p>
      </dgm:t>
    </dgm:pt>
    <dgm:pt modelId="{F0CB5262-011F-477B-AFC7-36D3485B9934}">
      <dgm:prSet phldrT="[Текст]"/>
      <dgm:spPr/>
      <dgm:t>
        <a:bodyPr/>
        <a:lstStyle/>
        <a:p>
          <a:r>
            <a:rPr lang="ru-RU" b="1" i="1" dirty="0" smtClean="0">
              <a:solidFill>
                <a:srgbClr val="000000"/>
              </a:solidFill>
            </a:rPr>
            <a:t>Использование современных образовательных технологий</a:t>
          </a:r>
          <a:r>
            <a:rPr lang="ru-RU" b="1" i="1" dirty="0" smtClean="0"/>
            <a:t> </a:t>
          </a:r>
          <a:endParaRPr lang="ru-RU" b="1" i="1" dirty="0"/>
        </a:p>
      </dgm:t>
    </dgm:pt>
    <dgm:pt modelId="{0378881D-70C6-4105-84A7-8FA1F7288EF8}" type="parTrans" cxnId="{1EA94DE0-97A6-4EA6-A1C7-E124A76E009C}">
      <dgm:prSet/>
      <dgm:spPr/>
      <dgm:t>
        <a:bodyPr/>
        <a:lstStyle/>
        <a:p>
          <a:endParaRPr lang="ru-RU"/>
        </a:p>
      </dgm:t>
    </dgm:pt>
    <dgm:pt modelId="{25B60094-95CA-4F3E-9F96-CB1EA6C253DC}" type="sibTrans" cxnId="{1EA94DE0-97A6-4EA6-A1C7-E124A76E009C}">
      <dgm:prSet/>
      <dgm:spPr/>
      <dgm:t>
        <a:bodyPr/>
        <a:lstStyle/>
        <a:p>
          <a:endParaRPr lang="ru-RU"/>
        </a:p>
      </dgm:t>
    </dgm:pt>
    <dgm:pt modelId="{EF72A2B4-5BB8-4E61-8646-8BA1930ED516}" type="pres">
      <dgm:prSet presAssocID="{548F6825-A84B-4991-8BEB-03C132DEB42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87533D-02FF-40EF-9CDC-CC608010C42C}" type="pres">
      <dgm:prSet presAssocID="{54B217E5-1714-4E8B-B71F-CB596F7A4D5C}" presName="circle1" presStyleLbl="node1" presStyleIdx="0" presStyleCnt="3"/>
      <dgm:spPr>
        <a:solidFill>
          <a:srgbClr val="FF0000"/>
        </a:solidFill>
      </dgm:spPr>
    </dgm:pt>
    <dgm:pt modelId="{23F8202D-D0CB-495E-80D8-853D9865DAD6}" type="pres">
      <dgm:prSet presAssocID="{54B217E5-1714-4E8B-B71F-CB596F7A4D5C}" presName="space" presStyleCnt="0"/>
      <dgm:spPr/>
    </dgm:pt>
    <dgm:pt modelId="{13765F53-2C56-43AB-888F-0C70DBA38D7F}" type="pres">
      <dgm:prSet presAssocID="{54B217E5-1714-4E8B-B71F-CB596F7A4D5C}" presName="rect1" presStyleLbl="alignAcc1" presStyleIdx="0" presStyleCnt="3"/>
      <dgm:spPr/>
      <dgm:t>
        <a:bodyPr/>
        <a:lstStyle/>
        <a:p>
          <a:endParaRPr lang="ru-RU"/>
        </a:p>
      </dgm:t>
    </dgm:pt>
    <dgm:pt modelId="{094FCBB6-E1A3-4C25-93C3-E3525234782C}" type="pres">
      <dgm:prSet presAssocID="{337C2443-3D34-4177-AF67-5F64DB262E75}" presName="vertSpace2" presStyleLbl="node1" presStyleIdx="0" presStyleCnt="3"/>
      <dgm:spPr/>
    </dgm:pt>
    <dgm:pt modelId="{FFB2C6B2-317C-4294-8032-827A5F2273CB}" type="pres">
      <dgm:prSet presAssocID="{337C2443-3D34-4177-AF67-5F64DB262E75}" presName="circle2" presStyleLbl="node1" presStyleIdx="1" presStyleCnt="3"/>
      <dgm:spPr>
        <a:solidFill>
          <a:srgbClr val="00B050"/>
        </a:solidFill>
      </dgm:spPr>
    </dgm:pt>
    <dgm:pt modelId="{48B81DBD-3458-4168-A159-6073902AD371}" type="pres">
      <dgm:prSet presAssocID="{337C2443-3D34-4177-AF67-5F64DB262E75}" presName="rect2" presStyleLbl="alignAcc1" presStyleIdx="1" presStyleCnt="3"/>
      <dgm:spPr/>
      <dgm:t>
        <a:bodyPr/>
        <a:lstStyle/>
        <a:p>
          <a:endParaRPr lang="ru-RU"/>
        </a:p>
      </dgm:t>
    </dgm:pt>
    <dgm:pt modelId="{6FC9AADA-12DF-467F-BA44-0DB18AEBA56F}" type="pres">
      <dgm:prSet presAssocID="{F0CB5262-011F-477B-AFC7-36D3485B9934}" presName="vertSpace3" presStyleLbl="node1" presStyleIdx="1" presStyleCnt="3"/>
      <dgm:spPr/>
    </dgm:pt>
    <dgm:pt modelId="{5B46848C-758B-4BB4-813B-87520CD8498B}" type="pres">
      <dgm:prSet presAssocID="{F0CB5262-011F-477B-AFC7-36D3485B9934}" presName="circle3" presStyleLbl="node1" presStyleIdx="2" presStyleCnt="3"/>
      <dgm:spPr>
        <a:solidFill>
          <a:srgbClr val="002060"/>
        </a:solidFill>
      </dgm:spPr>
    </dgm:pt>
    <dgm:pt modelId="{1C01619F-DEB0-46C3-AA7F-BC71BB36FC0E}" type="pres">
      <dgm:prSet presAssocID="{F0CB5262-011F-477B-AFC7-36D3485B9934}" presName="rect3" presStyleLbl="alignAcc1" presStyleIdx="2" presStyleCnt="3" custScaleY="88440"/>
      <dgm:spPr/>
      <dgm:t>
        <a:bodyPr/>
        <a:lstStyle/>
        <a:p>
          <a:endParaRPr lang="ru-RU"/>
        </a:p>
      </dgm:t>
    </dgm:pt>
    <dgm:pt modelId="{A7423440-6D67-4588-9916-B517E3A6099D}" type="pres">
      <dgm:prSet presAssocID="{54B217E5-1714-4E8B-B71F-CB596F7A4D5C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62DB4-AD61-4D4F-B5A7-84CEDA6F63E7}" type="pres">
      <dgm:prSet presAssocID="{337C2443-3D34-4177-AF67-5F64DB262E75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32400-03C0-44A8-9570-65FDB257B6C0}" type="pres">
      <dgm:prSet presAssocID="{F0CB5262-011F-477B-AFC7-36D3485B9934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BCBB83-B49E-4B96-86E1-ABDA7894B747}" srcId="{548F6825-A84B-4991-8BEB-03C132DEB425}" destId="{54B217E5-1714-4E8B-B71F-CB596F7A4D5C}" srcOrd="0" destOrd="0" parTransId="{C934F48F-80D8-4A48-B28E-1CD2E4301766}" sibTransId="{5BFDE33B-EA9D-4E0F-BF40-051428A89B19}"/>
    <dgm:cxn modelId="{F8200038-C838-4987-AD5C-B38F75238C25}" type="presOf" srcId="{F0CB5262-011F-477B-AFC7-36D3485B9934}" destId="{D2032400-03C0-44A8-9570-65FDB257B6C0}" srcOrd="1" destOrd="0" presId="urn:microsoft.com/office/officeart/2005/8/layout/target3"/>
    <dgm:cxn modelId="{7B1A2D83-4CE0-4092-A5C5-6A687BAB051F}" type="presOf" srcId="{54B217E5-1714-4E8B-B71F-CB596F7A4D5C}" destId="{13765F53-2C56-43AB-888F-0C70DBA38D7F}" srcOrd="0" destOrd="0" presId="urn:microsoft.com/office/officeart/2005/8/layout/target3"/>
    <dgm:cxn modelId="{25C39201-1AB6-4C24-BC93-E5D726124362}" type="presOf" srcId="{337C2443-3D34-4177-AF67-5F64DB262E75}" destId="{02E62DB4-AD61-4D4F-B5A7-84CEDA6F63E7}" srcOrd="1" destOrd="0" presId="urn:microsoft.com/office/officeart/2005/8/layout/target3"/>
    <dgm:cxn modelId="{6A3FC4C0-557E-4A8F-9868-AF3516765A31}" type="presOf" srcId="{337C2443-3D34-4177-AF67-5F64DB262E75}" destId="{48B81DBD-3458-4168-A159-6073902AD371}" srcOrd="0" destOrd="0" presId="urn:microsoft.com/office/officeart/2005/8/layout/target3"/>
    <dgm:cxn modelId="{1EA94DE0-97A6-4EA6-A1C7-E124A76E009C}" srcId="{548F6825-A84B-4991-8BEB-03C132DEB425}" destId="{F0CB5262-011F-477B-AFC7-36D3485B9934}" srcOrd="2" destOrd="0" parTransId="{0378881D-70C6-4105-84A7-8FA1F7288EF8}" sibTransId="{25B60094-95CA-4F3E-9F96-CB1EA6C253DC}"/>
    <dgm:cxn modelId="{6B30E95B-F919-408A-8FA3-9D9FA44608DB}" srcId="{548F6825-A84B-4991-8BEB-03C132DEB425}" destId="{337C2443-3D34-4177-AF67-5F64DB262E75}" srcOrd="1" destOrd="0" parTransId="{2A56FC8E-36EF-49B4-AE9A-7CCA32B430A4}" sibTransId="{F368522C-C1FC-492F-9695-092EC3A0270C}"/>
    <dgm:cxn modelId="{63649223-8172-430D-AFD1-99B71475A45E}" type="presOf" srcId="{54B217E5-1714-4E8B-B71F-CB596F7A4D5C}" destId="{A7423440-6D67-4588-9916-B517E3A6099D}" srcOrd="1" destOrd="0" presId="urn:microsoft.com/office/officeart/2005/8/layout/target3"/>
    <dgm:cxn modelId="{7113B570-0F4B-443A-BC1F-0927B538CA97}" type="presOf" srcId="{548F6825-A84B-4991-8BEB-03C132DEB425}" destId="{EF72A2B4-5BB8-4E61-8646-8BA1930ED516}" srcOrd="0" destOrd="0" presId="urn:microsoft.com/office/officeart/2005/8/layout/target3"/>
    <dgm:cxn modelId="{7121807B-04F8-440A-A1BA-D3E7D9F544F9}" type="presOf" srcId="{F0CB5262-011F-477B-AFC7-36D3485B9934}" destId="{1C01619F-DEB0-46C3-AA7F-BC71BB36FC0E}" srcOrd="0" destOrd="0" presId="urn:microsoft.com/office/officeart/2005/8/layout/target3"/>
    <dgm:cxn modelId="{ACAFA6E1-503F-4C24-B5F0-80D5AE91097E}" type="presParOf" srcId="{EF72A2B4-5BB8-4E61-8646-8BA1930ED516}" destId="{3F87533D-02FF-40EF-9CDC-CC608010C42C}" srcOrd="0" destOrd="0" presId="urn:microsoft.com/office/officeart/2005/8/layout/target3"/>
    <dgm:cxn modelId="{236C7B3B-DD11-4215-982D-C5F7603FBBB4}" type="presParOf" srcId="{EF72A2B4-5BB8-4E61-8646-8BA1930ED516}" destId="{23F8202D-D0CB-495E-80D8-853D9865DAD6}" srcOrd="1" destOrd="0" presId="urn:microsoft.com/office/officeart/2005/8/layout/target3"/>
    <dgm:cxn modelId="{520B5AB9-8BCE-4796-A3BF-593449D9B5E8}" type="presParOf" srcId="{EF72A2B4-5BB8-4E61-8646-8BA1930ED516}" destId="{13765F53-2C56-43AB-888F-0C70DBA38D7F}" srcOrd="2" destOrd="0" presId="urn:microsoft.com/office/officeart/2005/8/layout/target3"/>
    <dgm:cxn modelId="{82D6A24D-7241-4650-AC56-5204030234A4}" type="presParOf" srcId="{EF72A2B4-5BB8-4E61-8646-8BA1930ED516}" destId="{094FCBB6-E1A3-4C25-93C3-E3525234782C}" srcOrd="3" destOrd="0" presId="urn:microsoft.com/office/officeart/2005/8/layout/target3"/>
    <dgm:cxn modelId="{2E6D3BDD-EE43-4867-94B9-D4E50D2E1ED4}" type="presParOf" srcId="{EF72A2B4-5BB8-4E61-8646-8BA1930ED516}" destId="{FFB2C6B2-317C-4294-8032-827A5F2273CB}" srcOrd="4" destOrd="0" presId="urn:microsoft.com/office/officeart/2005/8/layout/target3"/>
    <dgm:cxn modelId="{E910CD98-94DD-4085-84B8-0B63E816B12C}" type="presParOf" srcId="{EF72A2B4-5BB8-4E61-8646-8BA1930ED516}" destId="{48B81DBD-3458-4168-A159-6073902AD371}" srcOrd="5" destOrd="0" presId="urn:microsoft.com/office/officeart/2005/8/layout/target3"/>
    <dgm:cxn modelId="{91176317-F6FC-44B5-B8E7-A23B3725848B}" type="presParOf" srcId="{EF72A2B4-5BB8-4E61-8646-8BA1930ED516}" destId="{6FC9AADA-12DF-467F-BA44-0DB18AEBA56F}" srcOrd="6" destOrd="0" presId="urn:microsoft.com/office/officeart/2005/8/layout/target3"/>
    <dgm:cxn modelId="{AD1C804F-6DA6-4FEA-B8A5-F16EDC1A7D70}" type="presParOf" srcId="{EF72A2B4-5BB8-4E61-8646-8BA1930ED516}" destId="{5B46848C-758B-4BB4-813B-87520CD8498B}" srcOrd="7" destOrd="0" presId="urn:microsoft.com/office/officeart/2005/8/layout/target3"/>
    <dgm:cxn modelId="{CFFBEAA6-D4CC-4F0E-A4B8-913960C9DE6D}" type="presParOf" srcId="{EF72A2B4-5BB8-4E61-8646-8BA1930ED516}" destId="{1C01619F-DEB0-46C3-AA7F-BC71BB36FC0E}" srcOrd="8" destOrd="0" presId="urn:microsoft.com/office/officeart/2005/8/layout/target3"/>
    <dgm:cxn modelId="{C957C8BD-6892-4F35-95E4-400ACD960E99}" type="presParOf" srcId="{EF72A2B4-5BB8-4E61-8646-8BA1930ED516}" destId="{A7423440-6D67-4588-9916-B517E3A6099D}" srcOrd="9" destOrd="0" presId="urn:microsoft.com/office/officeart/2005/8/layout/target3"/>
    <dgm:cxn modelId="{C5A87AC8-87CA-4415-9638-C02164009AA5}" type="presParOf" srcId="{EF72A2B4-5BB8-4E61-8646-8BA1930ED516}" destId="{02E62DB4-AD61-4D4F-B5A7-84CEDA6F63E7}" srcOrd="10" destOrd="0" presId="urn:microsoft.com/office/officeart/2005/8/layout/target3"/>
    <dgm:cxn modelId="{5CD6B80D-76C6-45DD-949D-CB30FC029F44}" type="presParOf" srcId="{EF72A2B4-5BB8-4E61-8646-8BA1930ED516}" destId="{D2032400-03C0-44A8-9570-65FDB257B6C0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1E6766-0226-4C18-AD36-1204526066D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2A25DA-5B26-4FE5-A60F-25A2F5B2707C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800" b="1" i="1" dirty="0" smtClean="0">
              <a:solidFill>
                <a:srgbClr val="000000"/>
              </a:solidFill>
            </a:rPr>
            <a:t>Использование современных образовательных технологий</a:t>
          </a:r>
          <a:r>
            <a:rPr lang="ru-RU" sz="2800" b="1" i="1" dirty="0" smtClean="0"/>
            <a:t> </a:t>
          </a:r>
          <a:endParaRPr lang="ru-RU" sz="2800" dirty="0"/>
        </a:p>
      </dgm:t>
    </dgm:pt>
    <dgm:pt modelId="{B590CA87-645C-418A-ACF0-561908919680}" type="parTrans" cxnId="{F46746DC-BC1A-49E3-9B6A-81592E1C268D}">
      <dgm:prSet/>
      <dgm:spPr/>
      <dgm:t>
        <a:bodyPr/>
        <a:lstStyle/>
        <a:p>
          <a:endParaRPr lang="ru-RU"/>
        </a:p>
      </dgm:t>
    </dgm:pt>
    <dgm:pt modelId="{3725DD47-1403-4D0E-A507-153818A22FBD}" type="sibTrans" cxnId="{F46746DC-BC1A-49E3-9B6A-81592E1C268D}">
      <dgm:prSet/>
      <dgm:spPr/>
      <dgm:t>
        <a:bodyPr/>
        <a:lstStyle/>
        <a:p>
          <a:endParaRPr lang="ru-RU"/>
        </a:p>
      </dgm:t>
    </dgm:pt>
    <dgm:pt modelId="{B97B3CC5-1C11-46E7-9F33-9A32647B3AEF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i="1" dirty="0" smtClean="0">
              <a:solidFill>
                <a:srgbClr val="000000"/>
              </a:solidFill>
            </a:rPr>
            <a:t>Владение ИКТ-технологиями</a:t>
          </a:r>
          <a:endParaRPr lang="ru-RU" b="1" i="1" dirty="0">
            <a:solidFill>
              <a:srgbClr val="000000"/>
            </a:solidFill>
          </a:endParaRPr>
        </a:p>
      </dgm:t>
    </dgm:pt>
    <dgm:pt modelId="{D7C10401-6DE1-48AF-9CAF-ABFD0DD5BCFA}" type="parTrans" cxnId="{DFA138CE-16C0-4AB0-AFBC-A42CD6644937}">
      <dgm:prSet/>
      <dgm:spPr/>
      <dgm:t>
        <a:bodyPr/>
        <a:lstStyle/>
        <a:p>
          <a:endParaRPr lang="ru-RU"/>
        </a:p>
      </dgm:t>
    </dgm:pt>
    <dgm:pt modelId="{5C5C32E3-B733-4A3F-9C59-E14891EA46BC}" type="sibTrans" cxnId="{DFA138CE-16C0-4AB0-AFBC-A42CD6644937}">
      <dgm:prSet/>
      <dgm:spPr/>
      <dgm:t>
        <a:bodyPr/>
        <a:lstStyle/>
        <a:p>
          <a:endParaRPr lang="ru-RU"/>
        </a:p>
      </dgm:t>
    </dgm:pt>
    <dgm:pt modelId="{4DD92E86-9A25-4AFF-BECA-103BF06FDDB9}">
      <dgm:prSet phldrT="[Текст]"/>
      <dgm:spPr>
        <a:solidFill>
          <a:srgbClr val="7030A0"/>
        </a:solidFill>
      </dgm:spPr>
      <dgm:t>
        <a:bodyPr/>
        <a:lstStyle/>
        <a:p>
          <a:r>
            <a:rPr lang="ru-RU" b="1" i="1" dirty="0" smtClean="0">
              <a:solidFill>
                <a:srgbClr val="000000"/>
              </a:solidFill>
            </a:rPr>
            <a:t>Умение работать с </a:t>
          </a:r>
          <a:r>
            <a:rPr lang="ru-RU" b="1" i="1" dirty="0" err="1" smtClean="0">
              <a:solidFill>
                <a:srgbClr val="000000"/>
              </a:solidFill>
            </a:rPr>
            <a:t>интернет-ресурсами</a:t>
          </a:r>
          <a:endParaRPr lang="ru-RU" b="1" i="1" dirty="0">
            <a:solidFill>
              <a:srgbClr val="000000"/>
            </a:solidFill>
          </a:endParaRPr>
        </a:p>
      </dgm:t>
    </dgm:pt>
    <dgm:pt modelId="{ED168DCF-5FC9-4F55-BDC6-501337D6C66B}" type="parTrans" cxnId="{53479E40-5C75-4510-8C39-77AC2F6172EA}">
      <dgm:prSet/>
      <dgm:spPr/>
      <dgm:t>
        <a:bodyPr/>
        <a:lstStyle/>
        <a:p>
          <a:endParaRPr lang="ru-RU"/>
        </a:p>
      </dgm:t>
    </dgm:pt>
    <dgm:pt modelId="{5A436264-A1A7-49B2-83F5-2A76F21676F0}" type="sibTrans" cxnId="{53479E40-5C75-4510-8C39-77AC2F6172EA}">
      <dgm:prSet/>
      <dgm:spPr/>
      <dgm:t>
        <a:bodyPr/>
        <a:lstStyle/>
        <a:p>
          <a:endParaRPr lang="ru-RU"/>
        </a:p>
      </dgm:t>
    </dgm:pt>
    <dgm:pt modelId="{B3B6D5E6-CBEC-4D6B-AA3E-1E9EB852A239}" type="pres">
      <dgm:prSet presAssocID="{B91E6766-0226-4C18-AD36-1204526066D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E4DD28-6408-4426-A8F3-70DA612F63BE}" type="pres">
      <dgm:prSet presAssocID="{B91E6766-0226-4C18-AD36-1204526066D0}" presName="dummyMaxCanvas" presStyleCnt="0">
        <dgm:presLayoutVars/>
      </dgm:prSet>
      <dgm:spPr/>
    </dgm:pt>
    <dgm:pt modelId="{E700E1D7-3394-4F6E-85B7-C0061032CC5A}" type="pres">
      <dgm:prSet presAssocID="{B91E6766-0226-4C18-AD36-1204526066D0}" presName="ThreeNodes_1" presStyleLbl="node1" presStyleIdx="0" presStyleCnt="3" custScaleX="107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90D45-A0F6-4873-B978-B2BB0A401DC5}" type="pres">
      <dgm:prSet presAssocID="{B91E6766-0226-4C18-AD36-1204526066D0}" presName="ThreeNodes_2" presStyleLbl="node1" presStyleIdx="1" presStyleCnt="3" custScaleX="111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79A3F-7F9D-4D82-A306-0DF1C03386EC}" type="pres">
      <dgm:prSet presAssocID="{B91E6766-0226-4C18-AD36-1204526066D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2B1CC-325C-439D-B9DB-8D067223B1B6}" type="pres">
      <dgm:prSet presAssocID="{B91E6766-0226-4C18-AD36-1204526066D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77CCF-0DA4-4804-8B2E-372BDE122143}" type="pres">
      <dgm:prSet presAssocID="{B91E6766-0226-4C18-AD36-1204526066D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E2A8F-1BE0-4E49-9E2B-7D802347CDA5}" type="pres">
      <dgm:prSet presAssocID="{B91E6766-0226-4C18-AD36-1204526066D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FBC51-425D-4F44-91F0-41E54D028604}" type="pres">
      <dgm:prSet presAssocID="{B91E6766-0226-4C18-AD36-1204526066D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9A76C-99D2-4B34-89D2-AA5AB15F274C}" type="pres">
      <dgm:prSet presAssocID="{B91E6766-0226-4C18-AD36-1204526066D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6746DC-BC1A-49E3-9B6A-81592E1C268D}" srcId="{B91E6766-0226-4C18-AD36-1204526066D0}" destId="{862A25DA-5B26-4FE5-A60F-25A2F5B2707C}" srcOrd="0" destOrd="0" parTransId="{B590CA87-645C-418A-ACF0-561908919680}" sibTransId="{3725DD47-1403-4D0E-A507-153818A22FBD}"/>
    <dgm:cxn modelId="{5A5D1D73-A5CF-4003-96D4-ABB79A24F444}" type="presOf" srcId="{4DD92E86-9A25-4AFF-BECA-103BF06FDDB9}" destId="{BDA79A3F-7F9D-4D82-A306-0DF1C03386EC}" srcOrd="0" destOrd="0" presId="urn:microsoft.com/office/officeart/2005/8/layout/vProcess5"/>
    <dgm:cxn modelId="{040E6798-9653-4ADF-B31A-49D1069BAC75}" type="presOf" srcId="{B97B3CC5-1C11-46E7-9F33-9A32647B3AEF}" destId="{3FA90D45-A0F6-4873-B978-B2BB0A401DC5}" srcOrd="0" destOrd="0" presId="urn:microsoft.com/office/officeart/2005/8/layout/vProcess5"/>
    <dgm:cxn modelId="{53479E40-5C75-4510-8C39-77AC2F6172EA}" srcId="{B91E6766-0226-4C18-AD36-1204526066D0}" destId="{4DD92E86-9A25-4AFF-BECA-103BF06FDDB9}" srcOrd="2" destOrd="0" parTransId="{ED168DCF-5FC9-4F55-BDC6-501337D6C66B}" sibTransId="{5A436264-A1A7-49B2-83F5-2A76F21676F0}"/>
    <dgm:cxn modelId="{0FA91B22-3C32-4588-BE7C-2451B68BF493}" type="presOf" srcId="{4DD92E86-9A25-4AFF-BECA-103BF06FDDB9}" destId="{3B99A76C-99D2-4B34-89D2-AA5AB15F274C}" srcOrd="1" destOrd="0" presId="urn:microsoft.com/office/officeart/2005/8/layout/vProcess5"/>
    <dgm:cxn modelId="{4350FE65-71C3-42C9-B2BE-F219E2715FB6}" type="presOf" srcId="{3725DD47-1403-4D0E-A507-153818A22FBD}" destId="{2982B1CC-325C-439D-B9DB-8D067223B1B6}" srcOrd="0" destOrd="0" presId="urn:microsoft.com/office/officeart/2005/8/layout/vProcess5"/>
    <dgm:cxn modelId="{4BD1ECAD-F82C-4930-B8FC-616CC37F6EC4}" type="presOf" srcId="{5C5C32E3-B733-4A3F-9C59-E14891EA46BC}" destId="{8E577CCF-0DA4-4804-8B2E-372BDE122143}" srcOrd="0" destOrd="0" presId="urn:microsoft.com/office/officeart/2005/8/layout/vProcess5"/>
    <dgm:cxn modelId="{37BB721D-5257-4E5F-8449-271B8418FE3A}" type="presOf" srcId="{862A25DA-5B26-4FE5-A60F-25A2F5B2707C}" destId="{21CE2A8F-1BE0-4E49-9E2B-7D802347CDA5}" srcOrd="1" destOrd="0" presId="urn:microsoft.com/office/officeart/2005/8/layout/vProcess5"/>
    <dgm:cxn modelId="{DFA138CE-16C0-4AB0-AFBC-A42CD6644937}" srcId="{B91E6766-0226-4C18-AD36-1204526066D0}" destId="{B97B3CC5-1C11-46E7-9F33-9A32647B3AEF}" srcOrd="1" destOrd="0" parTransId="{D7C10401-6DE1-48AF-9CAF-ABFD0DD5BCFA}" sibTransId="{5C5C32E3-B733-4A3F-9C59-E14891EA46BC}"/>
    <dgm:cxn modelId="{F3030A8E-2A90-4CEC-9BDC-468023E2F7EA}" type="presOf" srcId="{862A25DA-5B26-4FE5-A60F-25A2F5B2707C}" destId="{E700E1D7-3394-4F6E-85B7-C0061032CC5A}" srcOrd="0" destOrd="0" presId="urn:microsoft.com/office/officeart/2005/8/layout/vProcess5"/>
    <dgm:cxn modelId="{37106CCB-1EBF-4986-8AA2-C5A2DA8BF90C}" type="presOf" srcId="{B97B3CC5-1C11-46E7-9F33-9A32647B3AEF}" destId="{649FBC51-425D-4F44-91F0-41E54D028604}" srcOrd="1" destOrd="0" presId="urn:microsoft.com/office/officeart/2005/8/layout/vProcess5"/>
    <dgm:cxn modelId="{21501195-5508-4801-ACE6-8B3B391CEE71}" type="presOf" srcId="{B91E6766-0226-4C18-AD36-1204526066D0}" destId="{B3B6D5E6-CBEC-4D6B-AA3E-1E9EB852A239}" srcOrd="0" destOrd="0" presId="urn:microsoft.com/office/officeart/2005/8/layout/vProcess5"/>
    <dgm:cxn modelId="{47CC36F0-EACD-462E-A76D-C0E385D57766}" type="presParOf" srcId="{B3B6D5E6-CBEC-4D6B-AA3E-1E9EB852A239}" destId="{34E4DD28-6408-4426-A8F3-70DA612F63BE}" srcOrd="0" destOrd="0" presId="urn:microsoft.com/office/officeart/2005/8/layout/vProcess5"/>
    <dgm:cxn modelId="{35E9AEA8-1DBC-46F0-83E7-2AD5AAF0EFD3}" type="presParOf" srcId="{B3B6D5E6-CBEC-4D6B-AA3E-1E9EB852A239}" destId="{E700E1D7-3394-4F6E-85B7-C0061032CC5A}" srcOrd="1" destOrd="0" presId="urn:microsoft.com/office/officeart/2005/8/layout/vProcess5"/>
    <dgm:cxn modelId="{22004715-18F5-41AD-B3A8-AE587A2D710D}" type="presParOf" srcId="{B3B6D5E6-CBEC-4D6B-AA3E-1E9EB852A239}" destId="{3FA90D45-A0F6-4873-B978-B2BB0A401DC5}" srcOrd="2" destOrd="0" presId="urn:microsoft.com/office/officeart/2005/8/layout/vProcess5"/>
    <dgm:cxn modelId="{580CD2A4-7E65-4758-A309-AC9D5570EA75}" type="presParOf" srcId="{B3B6D5E6-CBEC-4D6B-AA3E-1E9EB852A239}" destId="{BDA79A3F-7F9D-4D82-A306-0DF1C03386EC}" srcOrd="3" destOrd="0" presId="urn:microsoft.com/office/officeart/2005/8/layout/vProcess5"/>
    <dgm:cxn modelId="{7AD199B3-35B3-40DD-A8F7-42084934D57E}" type="presParOf" srcId="{B3B6D5E6-CBEC-4D6B-AA3E-1E9EB852A239}" destId="{2982B1CC-325C-439D-B9DB-8D067223B1B6}" srcOrd="4" destOrd="0" presId="urn:microsoft.com/office/officeart/2005/8/layout/vProcess5"/>
    <dgm:cxn modelId="{21B07703-F386-40F4-851B-299A3662C4AB}" type="presParOf" srcId="{B3B6D5E6-CBEC-4D6B-AA3E-1E9EB852A239}" destId="{8E577CCF-0DA4-4804-8B2E-372BDE122143}" srcOrd="5" destOrd="0" presId="urn:microsoft.com/office/officeart/2005/8/layout/vProcess5"/>
    <dgm:cxn modelId="{BE2A0402-B7C4-455F-AC8B-EAE7791472E7}" type="presParOf" srcId="{B3B6D5E6-CBEC-4D6B-AA3E-1E9EB852A239}" destId="{21CE2A8F-1BE0-4E49-9E2B-7D802347CDA5}" srcOrd="6" destOrd="0" presId="urn:microsoft.com/office/officeart/2005/8/layout/vProcess5"/>
    <dgm:cxn modelId="{543293C5-226D-4BD8-9403-1707CD04ABA0}" type="presParOf" srcId="{B3B6D5E6-CBEC-4D6B-AA3E-1E9EB852A239}" destId="{649FBC51-425D-4F44-91F0-41E54D028604}" srcOrd="7" destOrd="0" presId="urn:microsoft.com/office/officeart/2005/8/layout/vProcess5"/>
    <dgm:cxn modelId="{85700DFA-4E24-4DB4-82FE-E6DDBD565F71}" type="presParOf" srcId="{B3B6D5E6-CBEC-4D6B-AA3E-1E9EB852A239}" destId="{3B99A76C-99D2-4B34-89D2-AA5AB15F274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D1A65C-B937-4931-80FA-A2036E09DBB8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8D8B3D-1FC7-4903-A1ED-E9ED41C5E713}">
      <dgm:prSet/>
      <dgm:spPr/>
      <dgm:t>
        <a:bodyPr/>
        <a:lstStyle/>
        <a:p>
          <a:r>
            <a:rPr lang="en-US" b="1" dirty="0" smtClean="0">
              <a:hlinkClick xmlns:r="http://schemas.openxmlformats.org/officeDocument/2006/relationships" r:id="rId1"/>
            </a:rPr>
            <a:t>mathege.ru</a:t>
          </a:r>
          <a:r>
            <a:rPr lang="ru-RU" b="1" dirty="0" smtClean="0">
              <a:hlinkClick xmlns:r="http://schemas.openxmlformats.org/officeDocument/2006/relationships" r:id="rId1"/>
            </a:rPr>
            <a:t>,</a:t>
          </a:r>
        </a:p>
        <a:p>
          <a:r>
            <a:rPr lang="en-US" b="1" dirty="0" smtClean="0">
              <a:hlinkClick xmlns:r="http://schemas.openxmlformats.org/officeDocument/2006/relationships" r:id="rId1"/>
            </a:rPr>
            <a:t>mathgia.ru</a:t>
          </a:r>
          <a:endParaRPr lang="ru-RU" b="1" dirty="0"/>
        </a:p>
      </dgm:t>
    </dgm:pt>
    <dgm:pt modelId="{68F161C3-2533-4C61-8B01-E305734A5AE8}" type="parTrans" cxnId="{4EC67B40-6616-4F6D-8EC4-A613BD59ECFC}">
      <dgm:prSet/>
      <dgm:spPr/>
      <dgm:t>
        <a:bodyPr/>
        <a:lstStyle/>
        <a:p>
          <a:endParaRPr lang="ru-RU"/>
        </a:p>
      </dgm:t>
    </dgm:pt>
    <dgm:pt modelId="{754AEA11-3B71-4EC1-A9C1-EB67737B7AC9}" type="sibTrans" cxnId="{4EC67B40-6616-4F6D-8EC4-A613BD59ECFC}">
      <dgm:prSet/>
      <dgm:spPr/>
      <dgm:t>
        <a:bodyPr/>
        <a:lstStyle/>
        <a:p>
          <a:endParaRPr lang="ru-RU"/>
        </a:p>
      </dgm:t>
    </dgm:pt>
    <dgm:pt modelId="{AC6AFC31-DF47-4F4C-9826-44F57047A176}">
      <dgm:prSet phldrT="[Текст]"/>
      <dgm:spPr/>
      <dgm:t>
        <a:bodyPr/>
        <a:lstStyle/>
        <a:p>
          <a:r>
            <a:rPr lang="ru-RU" b="1" dirty="0" smtClean="0"/>
            <a:t>Задания к урокам</a:t>
          </a:r>
          <a:endParaRPr lang="ru-RU" b="1" dirty="0"/>
        </a:p>
      </dgm:t>
    </dgm:pt>
    <dgm:pt modelId="{30F919B3-7C33-4DC0-8261-7661FF841484}" type="parTrans" cxnId="{3E64D08A-F055-4744-8BD4-D12341C1FDCC}">
      <dgm:prSet/>
      <dgm:spPr/>
      <dgm:t>
        <a:bodyPr/>
        <a:lstStyle/>
        <a:p>
          <a:endParaRPr lang="ru-RU"/>
        </a:p>
      </dgm:t>
    </dgm:pt>
    <dgm:pt modelId="{52760731-9A19-4A89-AB24-172F7286CA40}" type="sibTrans" cxnId="{3E64D08A-F055-4744-8BD4-D12341C1FDCC}">
      <dgm:prSet/>
      <dgm:spPr/>
      <dgm:t>
        <a:bodyPr/>
        <a:lstStyle/>
        <a:p>
          <a:endParaRPr lang="ru-RU"/>
        </a:p>
      </dgm:t>
    </dgm:pt>
    <dgm:pt modelId="{99F864F6-6961-4DAB-8B0D-63627CD7E60C}">
      <dgm:prSet phldrT="[Текст]"/>
      <dgm:spPr/>
      <dgm:t>
        <a:bodyPr/>
        <a:lstStyle/>
        <a:p>
          <a:r>
            <a:rPr lang="ru-RU" b="1" dirty="0" smtClean="0"/>
            <a:t>Коррекция знаний</a:t>
          </a:r>
          <a:endParaRPr lang="ru-RU" b="1" dirty="0"/>
        </a:p>
      </dgm:t>
    </dgm:pt>
    <dgm:pt modelId="{27F39BDE-1895-4465-8C02-A132BC0B8F3C}" type="parTrans" cxnId="{21896103-87D2-4F6F-9E15-E337FFF4638F}">
      <dgm:prSet/>
      <dgm:spPr/>
      <dgm:t>
        <a:bodyPr/>
        <a:lstStyle/>
        <a:p>
          <a:endParaRPr lang="ru-RU"/>
        </a:p>
      </dgm:t>
    </dgm:pt>
    <dgm:pt modelId="{C7998DCD-ACD7-49EE-AC1A-A73307B1021E}" type="sibTrans" cxnId="{21896103-87D2-4F6F-9E15-E337FFF4638F}">
      <dgm:prSet/>
      <dgm:spPr/>
      <dgm:t>
        <a:bodyPr/>
        <a:lstStyle/>
        <a:p>
          <a:endParaRPr lang="ru-RU"/>
        </a:p>
      </dgm:t>
    </dgm:pt>
    <dgm:pt modelId="{306CB76A-B89C-4D60-992E-2CA72D733E7B}">
      <dgm:prSet phldrT="[Текст]"/>
      <dgm:spPr/>
      <dgm:t>
        <a:bodyPr/>
        <a:lstStyle/>
        <a:p>
          <a:r>
            <a:rPr lang="ru-RU" b="1" dirty="0" smtClean="0"/>
            <a:t>Самоподготовка учащихся</a:t>
          </a:r>
          <a:endParaRPr lang="ru-RU" b="1" dirty="0"/>
        </a:p>
      </dgm:t>
    </dgm:pt>
    <dgm:pt modelId="{FECD0F5A-63E8-4123-9BE4-C50ED9ADCB93}" type="parTrans" cxnId="{3271BF0C-0948-4150-BAE0-2CC1A2D072B1}">
      <dgm:prSet/>
      <dgm:spPr/>
      <dgm:t>
        <a:bodyPr/>
        <a:lstStyle/>
        <a:p>
          <a:endParaRPr lang="ru-RU"/>
        </a:p>
      </dgm:t>
    </dgm:pt>
    <dgm:pt modelId="{E09C4B23-08D2-4583-8843-1BA97A67D163}" type="sibTrans" cxnId="{3271BF0C-0948-4150-BAE0-2CC1A2D072B1}">
      <dgm:prSet/>
      <dgm:spPr/>
      <dgm:t>
        <a:bodyPr/>
        <a:lstStyle/>
        <a:p>
          <a:endParaRPr lang="ru-RU"/>
        </a:p>
      </dgm:t>
    </dgm:pt>
    <dgm:pt modelId="{5F07DC0E-C68F-498B-B095-12F5160B2B43}" type="pres">
      <dgm:prSet presAssocID="{74D1A65C-B937-4931-80FA-A2036E09DBB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336C410-C50F-4065-9D61-5224439D654B}" type="pres">
      <dgm:prSet presAssocID="{2B8D8B3D-1FC7-4903-A1ED-E9ED41C5E713}" presName="hierRoot1" presStyleCnt="0">
        <dgm:presLayoutVars>
          <dgm:hierBranch val="init"/>
        </dgm:presLayoutVars>
      </dgm:prSet>
      <dgm:spPr/>
    </dgm:pt>
    <dgm:pt modelId="{39FC0291-150F-426B-8548-3734DFA1FB72}" type="pres">
      <dgm:prSet presAssocID="{2B8D8B3D-1FC7-4903-A1ED-E9ED41C5E713}" presName="rootComposite1" presStyleCnt="0"/>
      <dgm:spPr/>
    </dgm:pt>
    <dgm:pt modelId="{42DE64F7-2C3E-4B4E-BBA8-2B0464DF8FB8}" type="pres">
      <dgm:prSet presAssocID="{2B8D8B3D-1FC7-4903-A1ED-E9ED41C5E713}" presName="rootText1" presStyleLbl="alignAcc1" presStyleIdx="0" presStyleCnt="0" custScaleY="2082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D961E4-BCA7-4DEA-8A44-9D238EC4D149}" type="pres">
      <dgm:prSet presAssocID="{2B8D8B3D-1FC7-4903-A1ED-E9ED41C5E713}" presName="topArc1" presStyleLbl="parChTrans1D1" presStyleIdx="0" presStyleCnt="8"/>
      <dgm:spPr/>
    </dgm:pt>
    <dgm:pt modelId="{F55768E9-405A-4DB0-A90A-7BEE945EF8B1}" type="pres">
      <dgm:prSet presAssocID="{2B8D8B3D-1FC7-4903-A1ED-E9ED41C5E713}" presName="bottomArc1" presStyleLbl="parChTrans1D1" presStyleIdx="1" presStyleCnt="8"/>
      <dgm:spPr/>
    </dgm:pt>
    <dgm:pt modelId="{35DEA3A8-DDF2-4369-96DA-FC09CC937A27}" type="pres">
      <dgm:prSet presAssocID="{2B8D8B3D-1FC7-4903-A1ED-E9ED41C5E713}" presName="topConnNode1" presStyleLbl="node1" presStyleIdx="0" presStyleCnt="0"/>
      <dgm:spPr/>
    </dgm:pt>
    <dgm:pt modelId="{596950AF-0796-4493-A379-72A219D15885}" type="pres">
      <dgm:prSet presAssocID="{2B8D8B3D-1FC7-4903-A1ED-E9ED41C5E713}" presName="hierChild2" presStyleCnt="0"/>
      <dgm:spPr/>
    </dgm:pt>
    <dgm:pt modelId="{1D769615-CE39-4475-8A1F-3AEC12B6F306}" type="pres">
      <dgm:prSet presAssocID="{30F919B3-7C33-4DC0-8261-7661FF841484}" presName="Name28" presStyleLbl="parChTrans1D2" presStyleIdx="0" presStyleCnt="3"/>
      <dgm:spPr/>
    </dgm:pt>
    <dgm:pt modelId="{2988087C-0528-4994-8EA1-BEF1B49C8FA2}" type="pres">
      <dgm:prSet presAssocID="{AC6AFC31-DF47-4F4C-9826-44F57047A176}" presName="hierRoot2" presStyleCnt="0">
        <dgm:presLayoutVars>
          <dgm:hierBranch val="init"/>
        </dgm:presLayoutVars>
      </dgm:prSet>
      <dgm:spPr/>
    </dgm:pt>
    <dgm:pt modelId="{AC36D4C3-3A4E-4A97-8E05-4FAFB5D5394B}" type="pres">
      <dgm:prSet presAssocID="{AC6AFC31-DF47-4F4C-9826-44F57047A176}" presName="rootComposite2" presStyleCnt="0"/>
      <dgm:spPr/>
    </dgm:pt>
    <dgm:pt modelId="{A884ED95-0775-4418-A500-35DFA9EA1AA1}" type="pres">
      <dgm:prSet presAssocID="{AC6AFC31-DF47-4F4C-9826-44F57047A176}" presName="rootText2" presStyleLbl="alignAcc1" presStyleIdx="0" presStyleCnt="0">
        <dgm:presLayoutVars>
          <dgm:chPref val="3"/>
        </dgm:presLayoutVars>
      </dgm:prSet>
      <dgm:spPr/>
    </dgm:pt>
    <dgm:pt modelId="{15EE187C-E21E-43B4-A73E-5B49D69BBD2A}" type="pres">
      <dgm:prSet presAssocID="{AC6AFC31-DF47-4F4C-9826-44F57047A176}" presName="topArc2" presStyleLbl="parChTrans1D1" presStyleIdx="2" presStyleCnt="8"/>
      <dgm:spPr/>
    </dgm:pt>
    <dgm:pt modelId="{BBCDCA5A-5FB9-445E-85B2-A9979CD4F7B7}" type="pres">
      <dgm:prSet presAssocID="{AC6AFC31-DF47-4F4C-9826-44F57047A176}" presName="bottomArc2" presStyleLbl="parChTrans1D1" presStyleIdx="3" presStyleCnt="8"/>
      <dgm:spPr/>
    </dgm:pt>
    <dgm:pt modelId="{30D1030D-2317-4369-B8DB-27D253FCD680}" type="pres">
      <dgm:prSet presAssocID="{AC6AFC31-DF47-4F4C-9826-44F57047A176}" presName="topConnNode2" presStyleLbl="node2" presStyleIdx="0" presStyleCnt="0"/>
      <dgm:spPr/>
    </dgm:pt>
    <dgm:pt modelId="{622839BC-98CB-49E0-AB9D-B6CA62CE5C5F}" type="pres">
      <dgm:prSet presAssocID="{AC6AFC31-DF47-4F4C-9826-44F57047A176}" presName="hierChild4" presStyleCnt="0"/>
      <dgm:spPr/>
    </dgm:pt>
    <dgm:pt modelId="{E00301EC-1CD8-4641-A56C-468559C1A4DE}" type="pres">
      <dgm:prSet presAssocID="{AC6AFC31-DF47-4F4C-9826-44F57047A176}" presName="hierChild5" presStyleCnt="0"/>
      <dgm:spPr/>
    </dgm:pt>
    <dgm:pt modelId="{283E0FEF-0DDA-49D8-99A3-084782AB5B3F}" type="pres">
      <dgm:prSet presAssocID="{27F39BDE-1895-4465-8C02-A132BC0B8F3C}" presName="Name28" presStyleLbl="parChTrans1D2" presStyleIdx="1" presStyleCnt="3"/>
      <dgm:spPr/>
    </dgm:pt>
    <dgm:pt modelId="{287C6882-7481-4953-A7CC-6FBFC66F4AEB}" type="pres">
      <dgm:prSet presAssocID="{99F864F6-6961-4DAB-8B0D-63627CD7E60C}" presName="hierRoot2" presStyleCnt="0">
        <dgm:presLayoutVars>
          <dgm:hierBranch val="init"/>
        </dgm:presLayoutVars>
      </dgm:prSet>
      <dgm:spPr/>
    </dgm:pt>
    <dgm:pt modelId="{427EA6BA-A08B-40FB-9A88-24090E898168}" type="pres">
      <dgm:prSet presAssocID="{99F864F6-6961-4DAB-8B0D-63627CD7E60C}" presName="rootComposite2" presStyleCnt="0"/>
      <dgm:spPr/>
    </dgm:pt>
    <dgm:pt modelId="{B2F1CE31-B87E-440C-9EFF-19E161668AF6}" type="pres">
      <dgm:prSet presAssocID="{99F864F6-6961-4DAB-8B0D-63627CD7E60C}" presName="rootText2" presStyleLbl="alignAcc1" presStyleIdx="0" presStyleCnt="0">
        <dgm:presLayoutVars>
          <dgm:chPref val="3"/>
        </dgm:presLayoutVars>
      </dgm:prSet>
      <dgm:spPr/>
    </dgm:pt>
    <dgm:pt modelId="{C2EC5A72-54A3-4A60-BDE2-5726189D9C21}" type="pres">
      <dgm:prSet presAssocID="{99F864F6-6961-4DAB-8B0D-63627CD7E60C}" presName="topArc2" presStyleLbl="parChTrans1D1" presStyleIdx="4" presStyleCnt="8"/>
      <dgm:spPr/>
    </dgm:pt>
    <dgm:pt modelId="{D1D0BD88-3C21-4208-9B49-15061704C0FE}" type="pres">
      <dgm:prSet presAssocID="{99F864F6-6961-4DAB-8B0D-63627CD7E60C}" presName="bottomArc2" presStyleLbl="parChTrans1D1" presStyleIdx="5" presStyleCnt="8"/>
      <dgm:spPr/>
    </dgm:pt>
    <dgm:pt modelId="{140A1D10-28E0-4FCE-A330-35B9E71AEFB5}" type="pres">
      <dgm:prSet presAssocID="{99F864F6-6961-4DAB-8B0D-63627CD7E60C}" presName="topConnNode2" presStyleLbl="node2" presStyleIdx="0" presStyleCnt="0"/>
      <dgm:spPr/>
    </dgm:pt>
    <dgm:pt modelId="{69E678A6-4A2B-4B78-83E7-C759B0D5BF33}" type="pres">
      <dgm:prSet presAssocID="{99F864F6-6961-4DAB-8B0D-63627CD7E60C}" presName="hierChild4" presStyleCnt="0"/>
      <dgm:spPr/>
    </dgm:pt>
    <dgm:pt modelId="{766AA5BF-D41C-48A2-BEB7-BB9DDE500A6D}" type="pres">
      <dgm:prSet presAssocID="{99F864F6-6961-4DAB-8B0D-63627CD7E60C}" presName="hierChild5" presStyleCnt="0"/>
      <dgm:spPr/>
    </dgm:pt>
    <dgm:pt modelId="{F3165672-9A1D-44C2-92B8-3D9717603FDE}" type="pres">
      <dgm:prSet presAssocID="{FECD0F5A-63E8-4123-9BE4-C50ED9ADCB93}" presName="Name28" presStyleLbl="parChTrans1D2" presStyleIdx="2" presStyleCnt="3"/>
      <dgm:spPr/>
    </dgm:pt>
    <dgm:pt modelId="{AED3BF48-AA48-492F-8D60-0AC415387EAA}" type="pres">
      <dgm:prSet presAssocID="{306CB76A-B89C-4D60-992E-2CA72D733E7B}" presName="hierRoot2" presStyleCnt="0">
        <dgm:presLayoutVars>
          <dgm:hierBranch val="init"/>
        </dgm:presLayoutVars>
      </dgm:prSet>
      <dgm:spPr/>
    </dgm:pt>
    <dgm:pt modelId="{2AFA854F-B102-47C8-A79B-B94309353F50}" type="pres">
      <dgm:prSet presAssocID="{306CB76A-B89C-4D60-992E-2CA72D733E7B}" presName="rootComposite2" presStyleCnt="0"/>
      <dgm:spPr/>
    </dgm:pt>
    <dgm:pt modelId="{F99A26B8-2BE1-4F7A-9089-0E7B8D39A296}" type="pres">
      <dgm:prSet presAssocID="{306CB76A-B89C-4D60-992E-2CA72D733E7B}" presName="rootText2" presStyleLbl="alignAcc1" presStyleIdx="0" presStyleCnt="0">
        <dgm:presLayoutVars>
          <dgm:chPref val="3"/>
        </dgm:presLayoutVars>
      </dgm:prSet>
      <dgm:spPr/>
    </dgm:pt>
    <dgm:pt modelId="{4D3C04C8-AC9E-443C-925C-556A1C7D9A48}" type="pres">
      <dgm:prSet presAssocID="{306CB76A-B89C-4D60-992E-2CA72D733E7B}" presName="topArc2" presStyleLbl="parChTrans1D1" presStyleIdx="6" presStyleCnt="8"/>
      <dgm:spPr/>
    </dgm:pt>
    <dgm:pt modelId="{B70EE257-A7D7-4F35-8066-F326F0A37149}" type="pres">
      <dgm:prSet presAssocID="{306CB76A-B89C-4D60-992E-2CA72D733E7B}" presName="bottomArc2" presStyleLbl="parChTrans1D1" presStyleIdx="7" presStyleCnt="8"/>
      <dgm:spPr/>
    </dgm:pt>
    <dgm:pt modelId="{42852196-4570-4DF2-8C3A-80ADAF05149E}" type="pres">
      <dgm:prSet presAssocID="{306CB76A-B89C-4D60-992E-2CA72D733E7B}" presName="topConnNode2" presStyleLbl="node2" presStyleIdx="0" presStyleCnt="0"/>
      <dgm:spPr/>
    </dgm:pt>
    <dgm:pt modelId="{9048941C-9F98-456E-BCB8-CAF06D65721E}" type="pres">
      <dgm:prSet presAssocID="{306CB76A-B89C-4D60-992E-2CA72D733E7B}" presName="hierChild4" presStyleCnt="0"/>
      <dgm:spPr/>
    </dgm:pt>
    <dgm:pt modelId="{4DE2E929-D899-4A43-965B-061F48707E7E}" type="pres">
      <dgm:prSet presAssocID="{306CB76A-B89C-4D60-992E-2CA72D733E7B}" presName="hierChild5" presStyleCnt="0"/>
      <dgm:spPr/>
    </dgm:pt>
    <dgm:pt modelId="{5ECCBAA4-F368-4CDC-9B68-3FC37DE8922F}" type="pres">
      <dgm:prSet presAssocID="{2B8D8B3D-1FC7-4903-A1ED-E9ED41C5E713}" presName="hierChild3" presStyleCnt="0"/>
      <dgm:spPr/>
    </dgm:pt>
  </dgm:ptLst>
  <dgm:cxnLst>
    <dgm:cxn modelId="{3E64D08A-F055-4744-8BD4-D12341C1FDCC}" srcId="{2B8D8B3D-1FC7-4903-A1ED-E9ED41C5E713}" destId="{AC6AFC31-DF47-4F4C-9826-44F57047A176}" srcOrd="0" destOrd="0" parTransId="{30F919B3-7C33-4DC0-8261-7661FF841484}" sibTransId="{52760731-9A19-4A89-AB24-172F7286CA40}"/>
    <dgm:cxn modelId="{5BE64982-4FB2-4899-8432-A1E9DB7AE2C3}" type="presOf" srcId="{99F864F6-6961-4DAB-8B0D-63627CD7E60C}" destId="{140A1D10-28E0-4FCE-A330-35B9E71AEFB5}" srcOrd="1" destOrd="0" presId="urn:microsoft.com/office/officeart/2008/layout/HalfCircleOrganizationChart"/>
    <dgm:cxn modelId="{C66971F5-B215-46C0-952C-51DDF27CA0AC}" type="presOf" srcId="{30F919B3-7C33-4DC0-8261-7661FF841484}" destId="{1D769615-CE39-4475-8A1F-3AEC12B6F306}" srcOrd="0" destOrd="0" presId="urn:microsoft.com/office/officeart/2008/layout/HalfCircleOrganizationChart"/>
    <dgm:cxn modelId="{768E8CB1-6F20-4024-9BF6-847CDBCE5CBC}" type="presOf" srcId="{2B8D8B3D-1FC7-4903-A1ED-E9ED41C5E713}" destId="{35DEA3A8-DDF2-4369-96DA-FC09CC937A27}" srcOrd="1" destOrd="0" presId="urn:microsoft.com/office/officeart/2008/layout/HalfCircleOrganizationChart"/>
    <dgm:cxn modelId="{4EC67B40-6616-4F6D-8EC4-A613BD59ECFC}" srcId="{74D1A65C-B937-4931-80FA-A2036E09DBB8}" destId="{2B8D8B3D-1FC7-4903-A1ED-E9ED41C5E713}" srcOrd="0" destOrd="0" parTransId="{68F161C3-2533-4C61-8B01-E305734A5AE8}" sibTransId="{754AEA11-3B71-4EC1-A9C1-EB67737B7AC9}"/>
    <dgm:cxn modelId="{3A001C96-8FD4-4B64-B711-48A20DAFE5A2}" type="presOf" srcId="{AC6AFC31-DF47-4F4C-9826-44F57047A176}" destId="{30D1030D-2317-4369-B8DB-27D253FCD680}" srcOrd="1" destOrd="0" presId="urn:microsoft.com/office/officeart/2008/layout/HalfCircleOrganizationChart"/>
    <dgm:cxn modelId="{21896103-87D2-4F6F-9E15-E337FFF4638F}" srcId="{2B8D8B3D-1FC7-4903-A1ED-E9ED41C5E713}" destId="{99F864F6-6961-4DAB-8B0D-63627CD7E60C}" srcOrd="1" destOrd="0" parTransId="{27F39BDE-1895-4465-8C02-A132BC0B8F3C}" sibTransId="{C7998DCD-ACD7-49EE-AC1A-A73307B1021E}"/>
    <dgm:cxn modelId="{36F95625-BE18-4B0E-9469-DC6D0244C7C0}" type="presOf" srcId="{FECD0F5A-63E8-4123-9BE4-C50ED9ADCB93}" destId="{F3165672-9A1D-44C2-92B8-3D9717603FDE}" srcOrd="0" destOrd="0" presId="urn:microsoft.com/office/officeart/2008/layout/HalfCircleOrganizationChart"/>
    <dgm:cxn modelId="{98087297-7204-483D-A92E-A7183151DC64}" type="presOf" srcId="{74D1A65C-B937-4931-80FA-A2036E09DBB8}" destId="{5F07DC0E-C68F-498B-B095-12F5160B2B43}" srcOrd="0" destOrd="0" presId="urn:microsoft.com/office/officeart/2008/layout/HalfCircleOrganizationChart"/>
    <dgm:cxn modelId="{3271BF0C-0948-4150-BAE0-2CC1A2D072B1}" srcId="{2B8D8B3D-1FC7-4903-A1ED-E9ED41C5E713}" destId="{306CB76A-B89C-4D60-992E-2CA72D733E7B}" srcOrd="2" destOrd="0" parTransId="{FECD0F5A-63E8-4123-9BE4-C50ED9ADCB93}" sibTransId="{E09C4B23-08D2-4583-8843-1BA97A67D163}"/>
    <dgm:cxn modelId="{97B4988F-C192-4BB3-8B03-C09759A7B3A1}" type="presOf" srcId="{306CB76A-B89C-4D60-992E-2CA72D733E7B}" destId="{F99A26B8-2BE1-4F7A-9089-0E7B8D39A296}" srcOrd="0" destOrd="0" presId="urn:microsoft.com/office/officeart/2008/layout/HalfCircleOrganizationChart"/>
    <dgm:cxn modelId="{967054B0-BAAF-430F-8E61-45A81624C126}" type="presOf" srcId="{AC6AFC31-DF47-4F4C-9826-44F57047A176}" destId="{A884ED95-0775-4418-A500-35DFA9EA1AA1}" srcOrd="0" destOrd="0" presId="urn:microsoft.com/office/officeart/2008/layout/HalfCircleOrganizationChart"/>
    <dgm:cxn modelId="{395A5294-9597-420C-8511-A64612A64118}" type="presOf" srcId="{27F39BDE-1895-4465-8C02-A132BC0B8F3C}" destId="{283E0FEF-0DDA-49D8-99A3-084782AB5B3F}" srcOrd="0" destOrd="0" presId="urn:microsoft.com/office/officeart/2008/layout/HalfCircleOrganizationChart"/>
    <dgm:cxn modelId="{28E0D12D-22D0-4180-8E8B-74BBB28A47AA}" type="presOf" srcId="{99F864F6-6961-4DAB-8B0D-63627CD7E60C}" destId="{B2F1CE31-B87E-440C-9EFF-19E161668AF6}" srcOrd="0" destOrd="0" presId="urn:microsoft.com/office/officeart/2008/layout/HalfCircleOrganizationChart"/>
    <dgm:cxn modelId="{9BE8DDA7-8F1C-459E-9239-3D65A9602990}" type="presOf" srcId="{306CB76A-B89C-4D60-992E-2CA72D733E7B}" destId="{42852196-4570-4DF2-8C3A-80ADAF05149E}" srcOrd="1" destOrd="0" presId="urn:microsoft.com/office/officeart/2008/layout/HalfCircleOrganizationChart"/>
    <dgm:cxn modelId="{101486E0-40B1-4D6C-BB90-A8EEB81D4D21}" type="presOf" srcId="{2B8D8B3D-1FC7-4903-A1ED-E9ED41C5E713}" destId="{42DE64F7-2C3E-4B4E-BBA8-2B0464DF8FB8}" srcOrd="0" destOrd="0" presId="urn:microsoft.com/office/officeart/2008/layout/HalfCircleOrganizationChart"/>
    <dgm:cxn modelId="{E5D0063F-6517-4C90-9B28-C5D329BBFDD6}" type="presParOf" srcId="{5F07DC0E-C68F-498B-B095-12F5160B2B43}" destId="{D336C410-C50F-4065-9D61-5224439D654B}" srcOrd="0" destOrd="0" presId="urn:microsoft.com/office/officeart/2008/layout/HalfCircleOrganizationChart"/>
    <dgm:cxn modelId="{2E1421ED-5707-435F-9FF1-385463D57B73}" type="presParOf" srcId="{D336C410-C50F-4065-9D61-5224439D654B}" destId="{39FC0291-150F-426B-8548-3734DFA1FB72}" srcOrd="0" destOrd="0" presId="urn:microsoft.com/office/officeart/2008/layout/HalfCircleOrganizationChart"/>
    <dgm:cxn modelId="{F5665B50-69DB-42E1-8E0D-A7A6A85A2149}" type="presParOf" srcId="{39FC0291-150F-426B-8548-3734DFA1FB72}" destId="{42DE64F7-2C3E-4B4E-BBA8-2B0464DF8FB8}" srcOrd="0" destOrd="0" presId="urn:microsoft.com/office/officeart/2008/layout/HalfCircleOrganizationChart"/>
    <dgm:cxn modelId="{5D269E3F-CFA7-4B25-B1AD-1C7933CE8C04}" type="presParOf" srcId="{39FC0291-150F-426B-8548-3734DFA1FB72}" destId="{03D961E4-BCA7-4DEA-8A44-9D238EC4D149}" srcOrd="1" destOrd="0" presId="urn:microsoft.com/office/officeart/2008/layout/HalfCircleOrganizationChart"/>
    <dgm:cxn modelId="{67AA3E56-F6EF-4674-B6E7-6921C520541E}" type="presParOf" srcId="{39FC0291-150F-426B-8548-3734DFA1FB72}" destId="{F55768E9-405A-4DB0-A90A-7BEE945EF8B1}" srcOrd="2" destOrd="0" presId="urn:microsoft.com/office/officeart/2008/layout/HalfCircleOrganizationChart"/>
    <dgm:cxn modelId="{0491FA2E-4F99-4DDD-AFD1-688383187C07}" type="presParOf" srcId="{39FC0291-150F-426B-8548-3734DFA1FB72}" destId="{35DEA3A8-DDF2-4369-96DA-FC09CC937A27}" srcOrd="3" destOrd="0" presId="urn:microsoft.com/office/officeart/2008/layout/HalfCircleOrganizationChart"/>
    <dgm:cxn modelId="{B9F781ED-1808-4F59-B522-F5E600F4B73F}" type="presParOf" srcId="{D336C410-C50F-4065-9D61-5224439D654B}" destId="{596950AF-0796-4493-A379-72A219D15885}" srcOrd="1" destOrd="0" presId="urn:microsoft.com/office/officeart/2008/layout/HalfCircleOrganizationChart"/>
    <dgm:cxn modelId="{31B067F3-F22A-4476-BB70-B434BB39C9A5}" type="presParOf" srcId="{596950AF-0796-4493-A379-72A219D15885}" destId="{1D769615-CE39-4475-8A1F-3AEC12B6F306}" srcOrd="0" destOrd="0" presId="urn:microsoft.com/office/officeart/2008/layout/HalfCircleOrganizationChart"/>
    <dgm:cxn modelId="{2B577D9A-5D55-4C26-B8AC-546FBE9F87BF}" type="presParOf" srcId="{596950AF-0796-4493-A379-72A219D15885}" destId="{2988087C-0528-4994-8EA1-BEF1B49C8FA2}" srcOrd="1" destOrd="0" presId="urn:microsoft.com/office/officeart/2008/layout/HalfCircleOrganizationChart"/>
    <dgm:cxn modelId="{0467A3C1-B15D-4C32-817A-C3134E4F79BB}" type="presParOf" srcId="{2988087C-0528-4994-8EA1-BEF1B49C8FA2}" destId="{AC36D4C3-3A4E-4A97-8E05-4FAFB5D5394B}" srcOrd="0" destOrd="0" presId="urn:microsoft.com/office/officeart/2008/layout/HalfCircleOrganizationChart"/>
    <dgm:cxn modelId="{3618DAC7-1209-4831-86DF-D3956CA6224D}" type="presParOf" srcId="{AC36D4C3-3A4E-4A97-8E05-4FAFB5D5394B}" destId="{A884ED95-0775-4418-A500-35DFA9EA1AA1}" srcOrd="0" destOrd="0" presId="urn:microsoft.com/office/officeart/2008/layout/HalfCircleOrganizationChart"/>
    <dgm:cxn modelId="{C4BED6C5-5971-4ACB-A0CE-151A21A14CD6}" type="presParOf" srcId="{AC36D4C3-3A4E-4A97-8E05-4FAFB5D5394B}" destId="{15EE187C-E21E-43B4-A73E-5B49D69BBD2A}" srcOrd="1" destOrd="0" presId="urn:microsoft.com/office/officeart/2008/layout/HalfCircleOrganizationChart"/>
    <dgm:cxn modelId="{74D5E405-4B83-40E4-8BC6-0066BA34CC0A}" type="presParOf" srcId="{AC36D4C3-3A4E-4A97-8E05-4FAFB5D5394B}" destId="{BBCDCA5A-5FB9-445E-85B2-A9979CD4F7B7}" srcOrd="2" destOrd="0" presId="urn:microsoft.com/office/officeart/2008/layout/HalfCircleOrganizationChart"/>
    <dgm:cxn modelId="{DAB7BA12-2F23-4C12-A8AC-C1612C7EEBFD}" type="presParOf" srcId="{AC36D4C3-3A4E-4A97-8E05-4FAFB5D5394B}" destId="{30D1030D-2317-4369-B8DB-27D253FCD680}" srcOrd="3" destOrd="0" presId="urn:microsoft.com/office/officeart/2008/layout/HalfCircleOrganizationChart"/>
    <dgm:cxn modelId="{FAD7FC48-0D69-499B-87D7-96B1AE1707D6}" type="presParOf" srcId="{2988087C-0528-4994-8EA1-BEF1B49C8FA2}" destId="{622839BC-98CB-49E0-AB9D-B6CA62CE5C5F}" srcOrd="1" destOrd="0" presId="urn:microsoft.com/office/officeart/2008/layout/HalfCircleOrganizationChart"/>
    <dgm:cxn modelId="{08B9DC6F-2062-45C0-8DFF-2A1BBC5119D4}" type="presParOf" srcId="{2988087C-0528-4994-8EA1-BEF1B49C8FA2}" destId="{E00301EC-1CD8-4641-A56C-468559C1A4DE}" srcOrd="2" destOrd="0" presId="urn:microsoft.com/office/officeart/2008/layout/HalfCircleOrganizationChart"/>
    <dgm:cxn modelId="{D2AE8FFE-5FF4-4082-B7F7-3177B43CA937}" type="presParOf" srcId="{596950AF-0796-4493-A379-72A219D15885}" destId="{283E0FEF-0DDA-49D8-99A3-084782AB5B3F}" srcOrd="2" destOrd="0" presId="urn:microsoft.com/office/officeart/2008/layout/HalfCircleOrganizationChart"/>
    <dgm:cxn modelId="{45F50ECA-92AD-47A6-BE37-5B50BC162AB6}" type="presParOf" srcId="{596950AF-0796-4493-A379-72A219D15885}" destId="{287C6882-7481-4953-A7CC-6FBFC66F4AEB}" srcOrd="3" destOrd="0" presId="urn:microsoft.com/office/officeart/2008/layout/HalfCircleOrganizationChart"/>
    <dgm:cxn modelId="{996B1184-705A-4A48-81A0-13FA277DB972}" type="presParOf" srcId="{287C6882-7481-4953-A7CC-6FBFC66F4AEB}" destId="{427EA6BA-A08B-40FB-9A88-24090E898168}" srcOrd="0" destOrd="0" presId="urn:microsoft.com/office/officeart/2008/layout/HalfCircleOrganizationChart"/>
    <dgm:cxn modelId="{6C99AE3E-5042-46EE-85B7-564308DF6E57}" type="presParOf" srcId="{427EA6BA-A08B-40FB-9A88-24090E898168}" destId="{B2F1CE31-B87E-440C-9EFF-19E161668AF6}" srcOrd="0" destOrd="0" presId="urn:microsoft.com/office/officeart/2008/layout/HalfCircleOrganizationChart"/>
    <dgm:cxn modelId="{E9380CA3-AF6C-400F-9BD5-62B57C2080BE}" type="presParOf" srcId="{427EA6BA-A08B-40FB-9A88-24090E898168}" destId="{C2EC5A72-54A3-4A60-BDE2-5726189D9C21}" srcOrd="1" destOrd="0" presId="urn:microsoft.com/office/officeart/2008/layout/HalfCircleOrganizationChart"/>
    <dgm:cxn modelId="{C9576AD8-A911-4AEC-9760-B6111188110A}" type="presParOf" srcId="{427EA6BA-A08B-40FB-9A88-24090E898168}" destId="{D1D0BD88-3C21-4208-9B49-15061704C0FE}" srcOrd="2" destOrd="0" presId="urn:microsoft.com/office/officeart/2008/layout/HalfCircleOrganizationChart"/>
    <dgm:cxn modelId="{9366FD7B-EBE0-493D-90FD-EF3FBB6DA95B}" type="presParOf" srcId="{427EA6BA-A08B-40FB-9A88-24090E898168}" destId="{140A1D10-28E0-4FCE-A330-35B9E71AEFB5}" srcOrd="3" destOrd="0" presId="urn:microsoft.com/office/officeart/2008/layout/HalfCircleOrganizationChart"/>
    <dgm:cxn modelId="{E33648D3-CCF1-449A-BED2-5727CCAF8058}" type="presParOf" srcId="{287C6882-7481-4953-A7CC-6FBFC66F4AEB}" destId="{69E678A6-4A2B-4B78-83E7-C759B0D5BF33}" srcOrd="1" destOrd="0" presId="urn:microsoft.com/office/officeart/2008/layout/HalfCircleOrganizationChart"/>
    <dgm:cxn modelId="{98A60F9F-FF00-4143-8F3A-E8EE0E68D35E}" type="presParOf" srcId="{287C6882-7481-4953-A7CC-6FBFC66F4AEB}" destId="{766AA5BF-D41C-48A2-BEB7-BB9DDE500A6D}" srcOrd="2" destOrd="0" presId="urn:microsoft.com/office/officeart/2008/layout/HalfCircleOrganizationChart"/>
    <dgm:cxn modelId="{3A8E712B-6DE0-4D84-B9E1-D747F3C77544}" type="presParOf" srcId="{596950AF-0796-4493-A379-72A219D15885}" destId="{F3165672-9A1D-44C2-92B8-3D9717603FDE}" srcOrd="4" destOrd="0" presId="urn:microsoft.com/office/officeart/2008/layout/HalfCircleOrganizationChart"/>
    <dgm:cxn modelId="{88379628-7A40-4CBE-91DC-7F672F68D5A7}" type="presParOf" srcId="{596950AF-0796-4493-A379-72A219D15885}" destId="{AED3BF48-AA48-492F-8D60-0AC415387EAA}" srcOrd="5" destOrd="0" presId="urn:microsoft.com/office/officeart/2008/layout/HalfCircleOrganizationChart"/>
    <dgm:cxn modelId="{F7283DD7-8745-4AF5-8C19-4695175AD13C}" type="presParOf" srcId="{AED3BF48-AA48-492F-8D60-0AC415387EAA}" destId="{2AFA854F-B102-47C8-A79B-B94309353F50}" srcOrd="0" destOrd="0" presId="urn:microsoft.com/office/officeart/2008/layout/HalfCircleOrganizationChart"/>
    <dgm:cxn modelId="{965D1DD6-BB7F-40B3-9A71-5BD34C179A57}" type="presParOf" srcId="{2AFA854F-B102-47C8-A79B-B94309353F50}" destId="{F99A26B8-2BE1-4F7A-9089-0E7B8D39A296}" srcOrd="0" destOrd="0" presId="urn:microsoft.com/office/officeart/2008/layout/HalfCircleOrganizationChart"/>
    <dgm:cxn modelId="{E0A759F1-8291-42E3-8D9D-0AAFFCF7F8EF}" type="presParOf" srcId="{2AFA854F-B102-47C8-A79B-B94309353F50}" destId="{4D3C04C8-AC9E-443C-925C-556A1C7D9A48}" srcOrd="1" destOrd="0" presId="urn:microsoft.com/office/officeart/2008/layout/HalfCircleOrganizationChart"/>
    <dgm:cxn modelId="{E46DA6AF-B7C2-4E62-B990-54B89DABC8B7}" type="presParOf" srcId="{2AFA854F-B102-47C8-A79B-B94309353F50}" destId="{B70EE257-A7D7-4F35-8066-F326F0A37149}" srcOrd="2" destOrd="0" presId="urn:microsoft.com/office/officeart/2008/layout/HalfCircleOrganizationChart"/>
    <dgm:cxn modelId="{115EAD1C-7364-48F0-9F12-1949DBB314F3}" type="presParOf" srcId="{2AFA854F-B102-47C8-A79B-B94309353F50}" destId="{42852196-4570-4DF2-8C3A-80ADAF05149E}" srcOrd="3" destOrd="0" presId="urn:microsoft.com/office/officeart/2008/layout/HalfCircleOrganizationChart"/>
    <dgm:cxn modelId="{12320291-9AFF-49A5-8761-FA56C587A6AC}" type="presParOf" srcId="{AED3BF48-AA48-492F-8D60-0AC415387EAA}" destId="{9048941C-9F98-456E-BCB8-CAF06D65721E}" srcOrd="1" destOrd="0" presId="urn:microsoft.com/office/officeart/2008/layout/HalfCircleOrganizationChart"/>
    <dgm:cxn modelId="{24FD78F6-AACD-4312-921A-FE4B5BD59121}" type="presParOf" srcId="{AED3BF48-AA48-492F-8D60-0AC415387EAA}" destId="{4DE2E929-D899-4A43-965B-061F48707E7E}" srcOrd="2" destOrd="0" presId="urn:microsoft.com/office/officeart/2008/layout/HalfCircleOrganizationChart"/>
    <dgm:cxn modelId="{0127A76D-58B4-43D9-B118-D120ADA22F8C}" type="presParOf" srcId="{D336C410-C50F-4065-9D61-5224439D654B}" destId="{5ECCBAA4-F368-4CDC-9B68-3FC37DE8922F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7533D-02FF-40EF-9CDC-CC608010C42C}">
      <dsp:nvSpPr>
        <dsp:cNvPr id="0" name=""/>
        <dsp:cNvSpPr/>
      </dsp:nvSpPr>
      <dsp:spPr>
        <a:xfrm>
          <a:off x="0" y="0"/>
          <a:ext cx="4114800" cy="4114800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65F53-2C56-43AB-888F-0C70DBA38D7F}">
      <dsp:nvSpPr>
        <dsp:cNvPr id="0" name=""/>
        <dsp:cNvSpPr/>
      </dsp:nvSpPr>
      <dsp:spPr>
        <a:xfrm>
          <a:off x="2057400" y="0"/>
          <a:ext cx="5562599" cy="411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600" b="1" kern="1200" dirty="0" smtClean="0"/>
            <a:t>…</a:t>
          </a:r>
          <a:endParaRPr lang="ru-RU" sz="9600" b="1" kern="1200" dirty="0"/>
        </a:p>
      </dsp:txBody>
      <dsp:txXfrm>
        <a:off x="2057400" y="0"/>
        <a:ext cx="5562599" cy="1234442"/>
      </dsp:txXfrm>
    </dsp:sp>
    <dsp:sp modelId="{FFB2C6B2-317C-4294-8032-827A5F2273CB}">
      <dsp:nvSpPr>
        <dsp:cNvPr id="0" name=""/>
        <dsp:cNvSpPr/>
      </dsp:nvSpPr>
      <dsp:spPr>
        <a:xfrm>
          <a:off x="720091" y="1234442"/>
          <a:ext cx="2674617" cy="2674617"/>
        </a:xfrm>
        <a:prstGeom prst="pie">
          <a:avLst>
            <a:gd name="adj1" fmla="val 5400000"/>
            <a:gd name="adj2" fmla="val 1620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81DBD-3458-4168-A159-6073902AD371}">
      <dsp:nvSpPr>
        <dsp:cNvPr id="0" name=""/>
        <dsp:cNvSpPr/>
      </dsp:nvSpPr>
      <dsp:spPr>
        <a:xfrm>
          <a:off x="2057400" y="1234442"/>
          <a:ext cx="5562599" cy="26746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600" b="1" kern="1200" dirty="0" smtClean="0"/>
            <a:t>…</a:t>
          </a:r>
          <a:endParaRPr lang="ru-RU" sz="9600" b="1" kern="1200" dirty="0"/>
        </a:p>
      </dsp:txBody>
      <dsp:txXfrm>
        <a:off x="2057400" y="1234442"/>
        <a:ext cx="5562599" cy="1234438"/>
      </dsp:txXfrm>
    </dsp:sp>
    <dsp:sp modelId="{5B46848C-758B-4BB4-813B-87520CD8498B}">
      <dsp:nvSpPr>
        <dsp:cNvPr id="0" name=""/>
        <dsp:cNvSpPr/>
      </dsp:nvSpPr>
      <dsp:spPr>
        <a:xfrm>
          <a:off x="1440180" y="2468881"/>
          <a:ext cx="1234438" cy="1234438"/>
        </a:xfrm>
        <a:prstGeom prst="pie">
          <a:avLst>
            <a:gd name="adj1" fmla="val 5400000"/>
            <a:gd name="adj2" fmla="val 1620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1619F-DEB0-46C3-AA7F-BC71BB36FC0E}">
      <dsp:nvSpPr>
        <dsp:cNvPr id="0" name=""/>
        <dsp:cNvSpPr/>
      </dsp:nvSpPr>
      <dsp:spPr>
        <a:xfrm>
          <a:off x="2057400" y="2540231"/>
          <a:ext cx="5562599" cy="10917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000000"/>
              </a:solidFill>
            </a:rPr>
            <a:t>Использование современных образовательных технологий</a:t>
          </a:r>
          <a:r>
            <a:rPr lang="ru-RU" sz="2800" b="1" i="1" kern="1200" dirty="0" smtClean="0"/>
            <a:t> </a:t>
          </a:r>
          <a:endParaRPr lang="ru-RU" sz="2800" b="1" i="1" kern="1200" dirty="0"/>
        </a:p>
      </dsp:txBody>
      <dsp:txXfrm>
        <a:off x="2057400" y="2540231"/>
        <a:ext cx="5562599" cy="1091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0E1D7-3394-4F6E-85B7-C0061032CC5A}">
      <dsp:nvSpPr>
        <dsp:cNvPr id="0" name=""/>
        <dsp:cNvSpPr/>
      </dsp:nvSpPr>
      <dsp:spPr>
        <a:xfrm>
          <a:off x="-121330" y="0"/>
          <a:ext cx="6962321" cy="123444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000000"/>
              </a:solidFill>
            </a:rPr>
            <a:t>Использование современных образовательных технологий</a:t>
          </a:r>
          <a:r>
            <a:rPr lang="ru-RU" sz="2800" b="1" i="1" kern="1200" dirty="0" smtClean="0"/>
            <a:t> </a:t>
          </a:r>
          <a:endParaRPr lang="ru-RU" sz="2800" kern="1200" dirty="0"/>
        </a:p>
      </dsp:txBody>
      <dsp:txXfrm>
        <a:off x="-85174" y="36156"/>
        <a:ext cx="5535870" cy="1162128"/>
      </dsp:txXfrm>
    </dsp:sp>
    <dsp:sp modelId="{3FA90D45-A0F6-4873-B978-B2BB0A401DC5}">
      <dsp:nvSpPr>
        <dsp:cNvPr id="0" name=""/>
        <dsp:cNvSpPr/>
      </dsp:nvSpPr>
      <dsp:spPr>
        <a:xfrm>
          <a:off x="310946" y="1440179"/>
          <a:ext cx="7240767" cy="123444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smtClean="0">
              <a:solidFill>
                <a:srgbClr val="000000"/>
              </a:solidFill>
            </a:rPr>
            <a:t>Владение ИКТ-технологиями</a:t>
          </a:r>
          <a:endParaRPr lang="ru-RU" sz="3000" b="1" i="1" kern="1200" dirty="0">
            <a:solidFill>
              <a:srgbClr val="000000"/>
            </a:solidFill>
          </a:endParaRPr>
        </a:p>
      </dsp:txBody>
      <dsp:txXfrm>
        <a:off x="347102" y="1476335"/>
        <a:ext cx="5632561" cy="1162128"/>
      </dsp:txXfrm>
    </dsp:sp>
    <dsp:sp modelId="{BDA79A3F-7F9D-4D82-A306-0DF1C03386EC}">
      <dsp:nvSpPr>
        <dsp:cNvPr id="0" name=""/>
        <dsp:cNvSpPr/>
      </dsp:nvSpPr>
      <dsp:spPr>
        <a:xfrm>
          <a:off x="1264330" y="2880359"/>
          <a:ext cx="6477000" cy="1234440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smtClean="0">
              <a:solidFill>
                <a:srgbClr val="000000"/>
              </a:solidFill>
            </a:rPr>
            <a:t>Умение работать с </a:t>
          </a:r>
          <a:r>
            <a:rPr lang="ru-RU" sz="3000" b="1" i="1" kern="1200" dirty="0" err="1" smtClean="0">
              <a:solidFill>
                <a:srgbClr val="000000"/>
              </a:solidFill>
            </a:rPr>
            <a:t>интернет-ресурсами</a:t>
          </a:r>
          <a:endParaRPr lang="ru-RU" sz="3000" b="1" i="1" kern="1200" dirty="0">
            <a:solidFill>
              <a:srgbClr val="000000"/>
            </a:solidFill>
          </a:endParaRPr>
        </a:p>
      </dsp:txBody>
      <dsp:txXfrm>
        <a:off x="1300486" y="2916515"/>
        <a:ext cx="5030802" cy="1162128"/>
      </dsp:txXfrm>
    </dsp:sp>
    <dsp:sp modelId="{2982B1CC-325C-439D-B9DB-8D067223B1B6}">
      <dsp:nvSpPr>
        <dsp:cNvPr id="0" name=""/>
        <dsp:cNvSpPr/>
      </dsp:nvSpPr>
      <dsp:spPr>
        <a:xfrm>
          <a:off x="5795944" y="93611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5976481" y="936117"/>
        <a:ext cx="441312" cy="603795"/>
      </dsp:txXfrm>
    </dsp:sp>
    <dsp:sp modelId="{8E577CCF-0DA4-4804-8B2E-372BDE122143}">
      <dsp:nvSpPr>
        <dsp:cNvPr id="0" name=""/>
        <dsp:cNvSpPr/>
      </dsp:nvSpPr>
      <dsp:spPr>
        <a:xfrm>
          <a:off x="6367444" y="236806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6547981" y="2368067"/>
        <a:ext cx="441312" cy="6037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65672-9A1D-44C2-92B8-3D9717603FDE}">
      <dsp:nvSpPr>
        <dsp:cNvPr id="0" name=""/>
        <dsp:cNvSpPr/>
      </dsp:nvSpPr>
      <dsp:spPr>
        <a:xfrm>
          <a:off x="3809999" y="2426335"/>
          <a:ext cx="2695602" cy="467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915"/>
              </a:lnTo>
              <a:lnTo>
                <a:pt x="2695602" y="233915"/>
              </a:lnTo>
              <a:lnTo>
                <a:pt x="2695602" y="4678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E0FEF-0DDA-49D8-99A3-084782AB5B3F}">
      <dsp:nvSpPr>
        <dsp:cNvPr id="0" name=""/>
        <dsp:cNvSpPr/>
      </dsp:nvSpPr>
      <dsp:spPr>
        <a:xfrm>
          <a:off x="3764279" y="2426335"/>
          <a:ext cx="91440" cy="4678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78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69615-CE39-4475-8A1F-3AEC12B6F306}">
      <dsp:nvSpPr>
        <dsp:cNvPr id="0" name=""/>
        <dsp:cNvSpPr/>
      </dsp:nvSpPr>
      <dsp:spPr>
        <a:xfrm>
          <a:off x="1114397" y="2426335"/>
          <a:ext cx="2695602" cy="467831"/>
        </a:xfrm>
        <a:custGeom>
          <a:avLst/>
          <a:gdLst/>
          <a:ahLst/>
          <a:cxnLst/>
          <a:rect l="0" t="0" r="0" b="0"/>
          <a:pathLst>
            <a:path>
              <a:moveTo>
                <a:pt x="2695602" y="0"/>
              </a:moveTo>
              <a:lnTo>
                <a:pt x="2695602" y="233915"/>
              </a:lnTo>
              <a:lnTo>
                <a:pt x="0" y="233915"/>
              </a:lnTo>
              <a:lnTo>
                <a:pt x="0" y="4678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961E4-BCA7-4DEA-8A44-9D238EC4D149}">
      <dsp:nvSpPr>
        <dsp:cNvPr id="0" name=""/>
        <dsp:cNvSpPr/>
      </dsp:nvSpPr>
      <dsp:spPr>
        <a:xfrm>
          <a:off x="3253057" y="106747"/>
          <a:ext cx="1113885" cy="231958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5768E9-405A-4DB0-A90A-7BEE945EF8B1}">
      <dsp:nvSpPr>
        <dsp:cNvPr id="0" name=""/>
        <dsp:cNvSpPr/>
      </dsp:nvSpPr>
      <dsp:spPr>
        <a:xfrm>
          <a:off x="3253057" y="106747"/>
          <a:ext cx="1113885" cy="231958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E64F7-2C3E-4B4E-BBA8-2B0464DF8FB8}">
      <dsp:nvSpPr>
        <dsp:cNvPr id="0" name=""/>
        <dsp:cNvSpPr/>
      </dsp:nvSpPr>
      <dsp:spPr>
        <a:xfrm>
          <a:off x="2696114" y="524272"/>
          <a:ext cx="2227770" cy="14845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hlinkClick xmlns:r="http://schemas.openxmlformats.org/officeDocument/2006/relationships" r:id="rId1"/>
            </a:rPr>
            <a:t>mathege.ru</a:t>
          </a:r>
          <a:r>
            <a:rPr lang="ru-RU" sz="2000" b="1" kern="1200" dirty="0" smtClean="0">
              <a:hlinkClick xmlns:r="http://schemas.openxmlformats.org/officeDocument/2006/relationships" r:id="rId1"/>
            </a:rPr>
            <a:t>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hlinkClick xmlns:r="http://schemas.openxmlformats.org/officeDocument/2006/relationships" r:id="rId1"/>
            </a:rPr>
            <a:t>mathgia.ru</a:t>
          </a:r>
          <a:endParaRPr lang="ru-RU" sz="2000" b="1" kern="1200" dirty="0"/>
        </a:p>
      </dsp:txBody>
      <dsp:txXfrm>
        <a:off x="2696114" y="524272"/>
        <a:ext cx="2227770" cy="1484536"/>
      </dsp:txXfrm>
    </dsp:sp>
    <dsp:sp modelId="{15EE187C-E21E-43B4-A73E-5B49D69BBD2A}">
      <dsp:nvSpPr>
        <dsp:cNvPr id="0" name=""/>
        <dsp:cNvSpPr/>
      </dsp:nvSpPr>
      <dsp:spPr>
        <a:xfrm>
          <a:off x="557454" y="2894167"/>
          <a:ext cx="1113885" cy="111388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CDCA5A-5FB9-445E-85B2-A9979CD4F7B7}">
      <dsp:nvSpPr>
        <dsp:cNvPr id="0" name=""/>
        <dsp:cNvSpPr/>
      </dsp:nvSpPr>
      <dsp:spPr>
        <a:xfrm>
          <a:off x="557454" y="2894167"/>
          <a:ext cx="1113885" cy="111388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4ED95-0775-4418-A500-35DFA9EA1AA1}">
      <dsp:nvSpPr>
        <dsp:cNvPr id="0" name=""/>
        <dsp:cNvSpPr/>
      </dsp:nvSpPr>
      <dsp:spPr>
        <a:xfrm>
          <a:off x="511" y="3094666"/>
          <a:ext cx="2227770" cy="71288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Задания к урокам</a:t>
          </a:r>
          <a:endParaRPr lang="ru-RU" sz="2000" b="1" kern="1200" dirty="0"/>
        </a:p>
      </dsp:txBody>
      <dsp:txXfrm>
        <a:off x="511" y="3094666"/>
        <a:ext cx="2227770" cy="712886"/>
      </dsp:txXfrm>
    </dsp:sp>
    <dsp:sp modelId="{C2EC5A72-54A3-4A60-BDE2-5726189D9C21}">
      <dsp:nvSpPr>
        <dsp:cNvPr id="0" name=""/>
        <dsp:cNvSpPr/>
      </dsp:nvSpPr>
      <dsp:spPr>
        <a:xfrm>
          <a:off x="3253057" y="2894167"/>
          <a:ext cx="1113885" cy="111388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0BD88-3C21-4208-9B49-15061704C0FE}">
      <dsp:nvSpPr>
        <dsp:cNvPr id="0" name=""/>
        <dsp:cNvSpPr/>
      </dsp:nvSpPr>
      <dsp:spPr>
        <a:xfrm>
          <a:off x="3253057" y="2894167"/>
          <a:ext cx="1113885" cy="111388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1CE31-B87E-440C-9EFF-19E161668AF6}">
      <dsp:nvSpPr>
        <dsp:cNvPr id="0" name=""/>
        <dsp:cNvSpPr/>
      </dsp:nvSpPr>
      <dsp:spPr>
        <a:xfrm>
          <a:off x="2696114" y="3094666"/>
          <a:ext cx="2227770" cy="71288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Коррекция знаний</a:t>
          </a:r>
          <a:endParaRPr lang="ru-RU" sz="2000" b="1" kern="1200" dirty="0"/>
        </a:p>
      </dsp:txBody>
      <dsp:txXfrm>
        <a:off x="2696114" y="3094666"/>
        <a:ext cx="2227770" cy="712886"/>
      </dsp:txXfrm>
    </dsp:sp>
    <dsp:sp modelId="{4D3C04C8-AC9E-443C-925C-556A1C7D9A48}">
      <dsp:nvSpPr>
        <dsp:cNvPr id="0" name=""/>
        <dsp:cNvSpPr/>
      </dsp:nvSpPr>
      <dsp:spPr>
        <a:xfrm>
          <a:off x="5948660" y="2894167"/>
          <a:ext cx="1113885" cy="111388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EE257-A7D7-4F35-8066-F326F0A37149}">
      <dsp:nvSpPr>
        <dsp:cNvPr id="0" name=""/>
        <dsp:cNvSpPr/>
      </dsp:nvSpPr>
      <dsp:spPr>
        <a:xfrm>
          <a:off x="5948660" y="2894167"/>
          <a:ext cx="1113885" cy="111388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A26B8-2BE1-4F7A-9089-0E7B8D39A296}">
      <dsp:nvSpPr>
        <dsp:cNvPr id="0" name=""/>
        <dsp:cNvSpPr/>
      </dsp:nvSpPr>
      <dsp:spPr>
        <a:xfrm>
          <a:off x="5391717" y="3094666"/>
          <a:ext cx="2227770" cy="71288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Самоподготовка учащихся</a:t>
          </a:r>
          <a:endParaRPr lang="ru-RU" sz="2000" b="1" kern="1200" dirty="0"/>
        </a:p>
      </dsp:txBody>
      <dsp:txXfrm>
        <a:off x="5391717" y="3094666"/>
        <a:ext cx="2227770" cy="712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7B92F09-C6A6-4680-BC63-9009B076C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59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4800600"/>
            <a:ext cx="5257800" cy="762000"/>
          </a:xfrm>
        </p:spPr>
        <p:txBody>
          <a:bodyPr/>
          <a:lstStyle>
            <a:lvl1pPr>
              <a:defRPr sz="2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5486400"/>
            <a:ext cx="4114800" cy="609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73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2391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55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838200"/>
            <a:ext cx="1543050" cy="5562600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6229350" cy="5562600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1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2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7620000" cy="838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76200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5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7620000" cy="838200"/>
          </a:xfrm>
        </p:spPr>
        <p:txBody>
          <a:bodyPr/>
          <a:lstStyle>
            <a:lvl1pPr>
              <a:defRPr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762000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1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7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347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-152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4358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76962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3886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828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4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57350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297112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657350"/>
            <a:ext cx="3660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5" y="2297112"/>
            <a:ext cx="3660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1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33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5581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617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Topic Goes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6172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Subtopics Go Here</a:t>
            </a:r>
          </a:p>
          <a:p>
            <a:pPr lvl="1"/>
            <a:r>
              <a:rPr lang="en-US" smtClean="0"/>
              <a:t>A</a:t>
            </a:r>
          </a:p>
          <a:p>
            <a:pPr lvl="2"/>
            <a:r>
              <a:rPr lang="en-US" smtClean="0"/>
              <a:t>B</a:t>
            </a:r>
          </a:p>
          <a:p>
            <a:pPr lvl="3"/>
            <a:r>
              <a:rPr lang="en-US" smtClean="0"/>
              <a:t>C</a:t>
            </a:r>
          </a:p>
          <a:p>
            <a:pPr lvl="4"/>
            <a:r>
              <a:rPr lang="en-US" smtClean="0"/>
              <a:t>d</a:t>
            </a:r>
          </a:p>
          <a:p>
            <a:pPr lvl="2"/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6" r:id="rId2"/>
    <p:sldLayoutId id="2147483675" r:id="rId3"/>
    <p:sldLayoutId id="214748367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k-test.ru/" TargetMode="External"/><Relationship Id="rId3" Type="http://schemas.openxmlformats.org/officeDocument/2006/relationships/hyperlink" Target="http://3.olimpiada.ru/" TargetMode="External"/><Relationship Id="rId7" Type="http://schemas.openxmlformats.org/officeDocument/2006/relationships/hyperlink" Target="http://promatematiky.ru/" TargetMode="External"/><Relationship Id="rId2" Type="http://schemas.openxmlformats.org/officeDocument/2006/relationships/hyperlink" Target="http://openbank.mio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t-ege.ru/" TargetMode="External"/><Relationship Id="rId5" Type="http://schemas.openxmlformats.org/officeDocument/2006/relationships/hyperlink" Target="http://ege.yandex.ru/" TargetMode="External"/><Relationship Id="rId4" Type="http://schemas.openxmlformats.org/officeDocument/2006/relationships/hyperlink" Target="http://www.problems.ru/" TargetMode="External"/><Relationship Id="rId9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at-ege.ru/" TargetMode="External"/><Relationship Id="rId2" Type="http://schemas.openxmlformats.org/officeDocument/2006/relationships/hyperlink" Target="http://ege.yandex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hyperlink" Target="http://www.dak-test.ru/" TargetMode="External"/><Relationship Id="rId4" Type="http://schemas.openxmlformats.org/officeDocument/2006/relationships/hyperlink" Target="http://promatematiky.ru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4" y="3933056"/>
            <a:ext cx="5257800" cy="762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Некрасова Т.Н.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07278" y="3789040"/>
            <a:ext cx="4114800" cy="13716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sym typeface="Arial" charset="0"/>
              </a:rPr>
              <a:t>Учитель математики ГБОУ СОШ №629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5132783"/>
            <a:ext cx="8820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</a:rPr>
              <a:t>Методика </a:t>
            </a:r>
            <a:r>
              <a:rPr lang="ru-RU" sz="2800" b="1" dirty="0" smtClean="0">
                <a:solidFill>
                  <a:srgbClr val="000000"/>
                </a:solidFill>
              </a:rPr>
              <a:t>обучения с </a:t>
            </a:r>
            <a:r>
              <a:rPr lang="ru-RU" sz="2800" b="1" dirty="0">
                <a:solidFill>
                  <a:srgbClr val="000000"/>
                </a:solidFill>
              </a:rPr>
              <a:t>использованием ресурсов </a:t>
            </a:r>
            <a:endParaRPr lang="ru-RU" sz="2800" b="1" dirty="0" smtClean="0">
              <a:solidFill>
                <a:srgbClr val="0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0000"/>
                </a:solidFill>
              </a:rPr>
              <a:t>компьютерного </a:t>
            </a:r>
            <a:r>
              <a:rPr lang="ru-RU" sz="2800" b="1" dirty="0">
                <a:solidFill>
                  <a:srgbClr val="000000"/>
                </a:solidFill>
              </a:rPr>
              <a:t>многоцелевого </a:t>
            </a:r>
            <a:endParaRPr lang="ru-RU" sz="2800" b="1" dirty="0" smtClean="0">
              <a:solidFill>
                <a:srgbClr val="0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0000"/>
                </a:solidFill>
              </a:rPr>
              <a:t>открытого </a:t>
            </a:r>
            <a:r>
              <a:rPr lang="ru-RU" sz="2800" b="1" dirty="0">
                <a:solidFill>
                  <a:srgbClr val="000000"/>
                </a:solidFill>
              </a:rPr>
              <a:t>банка заданий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Полезные сайты: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b="1" dirty="0" smtClean="0">
                <a:hlinkClick r:id="rId2"/>
              </a:rPr>
              <a:t>http</a:t>
            </a:r>
            <a:r>
              <a:rPr lang="en-US" sz="2800" b="1" dirty="0">
                <a:hlinkClick r:id="rId2"/>
              </a:rPr>
              <a:t>://openbank.mioo.ru</a:t>
            </a:r>
            <a:r>
              <a:rPr lang="en-US" sz="2800" b="1" dirty="0" smtClean="0">
                <a:hlinkClick r:id="rId2"/>
              </a:rPr>
              <a:t>/</a:t>
            </a:r>
            <a:endParaRPr lang="en-US" sz="2800" b="1" dirty="0" smtClean="0"/>
          </a:p>
          <a:p>
            <a:pPr lvl="0"/>
            <a:r>
              <a:rPr lang="en-US" sz="2800" b="1" dirty="0" smtClean="0">
                <a:hlinkClick r:id="rId3"/>
              </a:rPr>
              <a:t>http://</a:t>
            </a:r>
            <a:r>
              <a:rPr lang="en-US" sz="2800" b="1" dirty="0">
                <a:hlinkClick r:id="rId3"/>
              </a:rPr>
              <a:t>3.olimpiada.ru</a:t>
            </a:r>
            <a:r>
              <a:rPr lang="en-US" sz="2800" b="1" dirty="0" smtClean="0">
                <a:hlinkClick r:id="rId3"/>
              </a:rPr>
              <a:t>/</a:t>
            </a:r>
            <a:r>
              <a:rPr lang="ru-RU" sz="2800" b="1" dirty="0" smtClean="0"/>
              <a:t> </a:t>
            </a:r>
            <a:endParaRPr lang="en-US" sz="2800" b="1" dirty="0" smtClean="0"/>
          </a:p>
          <a:p>
            <a:r>
              <a:rPr lang="en-US" sz="2800" b="1" dirty="0">
                <a:hlinkClick r:id="rId4"/>
              </a:rPr>
              <a:t>http://www.problems.ru</a:t>
            </a:r>
            <a:r>
              <a:rPr lang="en-US" sz="2800" b="1" dirty="0" smtClean="0">
                <a:hlinkClick r:id="rId4"/>
              </a:rPr>
              <a:t>/</a:t>
            </a:r>
            <a:r>
              <a:rPr lang="en-US" sz="2800" b="1" dirty="0" smtClean="0"/>
              <a:t> </a:t>
            </a:r>
          </a:p>
          <a:p>
            <a:pPr lvl="0"/>
            <a:r>
              <a:rPr lang="en-US" sz="2800" b="1" dirty="0"/>
              <a:t> </a:t>
            </a:r>
            <a:r>
              <a:rPr lang="en-US" sz="2800" b="1" dirty="0">
                <a:hlinkClick r:id="rId5"/>
              </a:rPr>
              <a:t>http://ege.yandex.ru</a:t>
            </a:r>
            <a:r>
              <a:rPr lang="en-US" sz="2800" b="1" dirty="0" smtClean="0">
                <a:hlinkClick r:id="rId5"/>
              </a:rPr>
              <a:t>/</a:t>
            </a:r>
            <a:r>
              <a:rPr lang="en-US" sz="2800" b="1" dirty="0" smtClean="0"/>
              <a:t> </a:t>
            </a:r>
          </a:p>
          <a:p>
            <a:pPr lvl="0"/>
            <a:r>
              <a:rPr lang="en-US" sz="2800" b="1" dirty="0">
                <a:hlinkClick r:id="rId6"/>
              </a:rPr>
              <a:t>http://mat-ege.ru</a:t>
            </a:r>
            <a:r>
              <a:rPr lang="en-US" sz="2800" b="1" dirty="0" smtClean="0">
                <a:hlinkClick r:id="rId6"/>
              </a:rPr>
              <a:t>/</a:t>
            </a:r>
            <a:r>
              <a:rPr lang="en-US" sz="2800" b="1" dirty="0" smtClean="0"/>
              <a:t> </a:t>
            </a:r>
          </a:p>
          <a:p>
            <a:pPr lvl="0"/>
            <a:r>
              <a:rPr lang="en-US" sz="2800" b="1" dirty="0" smtClean="0">
                <a:hlinkClick r:id="rId7"/>
              </a:rPr>
              <a:t>http</a:t>
            </a:r>
            <a:r>
              <a:rPr lang="en-US" sz="2800" b="1" dirty="0">
                <a:hlinkClick r:id="rId7"/>
              </a:rPr>
              <a:t>://promatematiky.ru</a:t>
            </a:r>
            <a:r>
              <a:rPr lang="en-US" sz="2800" b="1" dirty="0" smtClean="0">
                <a:hlinkClick r:id="rId7"/>
              </a:rPr>
              <a:t>/</a:t>
            </a:r>
            <a:r>
              <a:rPr lang="en-US" sz="2800" b="1" dirty="0" smtClean="0"/>
              <a:t> </a:t>
            </a:r>
          </a:p>
          <a:p>
            <a:pPr lvl="0"/>
            <a:r>
              <a:rPr lang="en-US" sz="2800" b="1" dirty="0">
                <a:hlinkClick r:id="rId8"/>
              </a:rPr>
              <a:t>http://www.dak-test.ru</a:t>
            </a:r>
            <a:r>
              <a:rPr lang="en-US" sz="2800" b="1" dirty="0" smtClean="0">
                <a:hlinkClick r:id="rId8"/>
              </a:rPr>
              <a:t>/</a:t>
            </a:r>
            <a:r>
              <a:rPr lang="en-US" sz="2800" b="1" dirty="0" smtClean="0"/>
              <a:t> 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87" y="2276872"/>
            <a:ext cx="363531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Полезные сайты: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b="1" dirty="0" smtClean="0">
                <a:hlinkClick r:id="rId2"/>
              </a:rPr>
              <a:t>http</a:t>
            </a:r>
            <a:r>
              <a:rPr lang="en-US" sz="2800" b="1" dirty="0">
                <a:hlinkClick r:id="rId2"/>
              </a:rPr>
              <a:t>://ege.yandex.ru</a:t>
            </a:r>
            <a:r>
              <a:rPr lang="en-US" sz="2800" b="1" dirty="0" smtClean="0">
                <a:hlinkClick r:id="rId2"/>
              </a:rPr>
              <a:t>/</a:t>
            </a:r>
            <a:r>
              <a:rPr lang="en-US" sz="2800" b="1" dirty="0" smtClean="0"/>
              <a:t> </a:t>
            </a:r>
          </a:p>
          <a:p>
            <a:pPr lvl="0"/>
            <a:r>
              <a:rPr lang="en-US" sz="2800" b="1" dirty="0">
                <a:hlinkClick r:id="rId3"/>
              </a:rPr>
              <a:t>http://mat-ege.ru</a:t>
            </a:r>
            <a:r>
              <a:rPr lang="en-US" sz="2800" b="1" dirty="0" smtClean="0">
                <a:hlinkClick r:id="rId3"/>
              </a:rPr>
              <a:t>/</a:t>
            </a:r>
            <a:r>
              <a:rPr lang="en-US" sz="2800" b="1" dirty="0" smtClean="0"/>
              <a:t> </a:t>
            </a:r>
          </a:p>
          <a:p>
            <a:pPr lvl="0"/>
            <a:r>
              <a:rPr lang="en-US" sz="2800" b="1" dirty="0" smtClean="0">
                <a:hlinkClick r:id="rId4"/>
              </a:rPr>
              <a:t>http</a:t>
            </a:r>
            <a:r>
              <a:rPr lang="en-US" sz="2800" b="1" dirty="0">
                <a:hlinkClick r:id="rId4"/>
              </a:rPr>
              <a:t>://promatematiky.ru</a:t>
            </a:r>
            <a:r>
              <a:rPr lang="en-US" sz="2800" b="1" dirty="0" smtClean="0">
                <a:hlinkClick r:id="rId4"/>
              </a:rPr>
              <a:t>/</a:t>
            </a:r>
            <a:r>
              <a:rPr lang="en-US" sz="2800" b="1" dirty="0" smtClean="0"/>
              <a:t> </a:t>
            </a:r>
          </a:p>
          <a:p>
            <a:pPr lvl="0"/>
            <a:r>
              <a:rPr lang="en-US" sz="2800" b="1" dirty="0">
                <a:hlinkClick r:id="rId5"/>
              </a:rPr>
              <a:t>http://www.dak-test.ru</a:t>
            </a:r>
            <a:r>
              <a:rPr lang="en-US" sz="2800" b="1" dirty="0" smtClean="0">
                <a:hlinkClick r:id="rId5"/>
              </a:rPr>
              <a:t>/</a:t>
            </a:r>
            <a:r>
              <a:rPr lang="en-US" sz="2800" b="1" dirty="0" smtClean="0"/>
              <a:t> 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87" y="2276872"/>
            <a:ext cx="363531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6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988840"/>
            <a:ext cx="7772400" cy="721023"/>
          </a:xfrm>
        </p:spPr>
        <p:txBody>
          <a:bodyPr/>
          <a:lstStyle/>
          <a:p>
            <a:pPr>
              <a:buSzPct val="100000"/>
            </a:pPr>
            <a:endParaRPr lang="ru-RU" cap="none" dirty="0" smtClean="0">
              <a:cs typeface="Arial" charset="0"/>
              <a:sym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0" y="-152400"/>
            <a:ext cx="7772400" cy="1997224"/>
          </a:xfrm>
        </p:spPr>
        <p:txBody>
          <a:bodyPr/>
          <a:lstStyle/>
          <a:p>
            <a:pPr algn="ctr">
              <a:defRPr/>
            </a:pPr>
            <a:endParaRPr lang="ru-RU" sz="3200" b="1" dirty="0" smtClean="0"/>
          </a:p>
          <a:p>
            <a:pPr algn="ctr">
              <a:defRPr/>
            </a:pPr>
            <a:r>
              <a:rPr lang="ru-RU" sz="3200" b="1" dirty="0" smtClean="0"/>
              <a:t>Как  можно использовать </a:t>
            </a:r>
          </a:p>
          <a:p>
            <a:pPr algn="ctr">
              <a:defRPr/>
            </a:pPr>
            <a:r>
              <a:rPr lang="ru-RU" sz="3200" b="1" dirty="0" err="1" smtClean="0"/>
              <a:t>интернет-ресурсы</a:t>
            </a:r>
            <a:r>
              <a:rPr lang="en-US" sz="3200" b="1" dirty="0" smtClean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9759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Идея </a:t>
            </a:r>
            <a:r>
              <a:rPr lang="ru-RU" b="1" dirty="0" smtClean="0"/>
              <a:t>методики </a:t>
            </a:r>
            <a:r>
              <a:rPr lang="ru-RU" b="1" dirty="0"/>
              <a:t>заключается: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адаптации содержания образования к современным социально-экономическим условиям жизни;</a:t>
            </a:r>
          </a:p>
          <a:p>
            <a:r>
              <a:rPr lang="ru-RU" dirty="0"/>
              <a:t>в развитии творческих способностей и самостоятельной активности учащихся;</a:t>
            </a:r>
          </a:p>
          <a:p>
            <a:r>
              <a:rPr lang="ru-RU" dirty="0"/>
              <a:t>в сочетании лекций, самостоятельной работы за компьютером, поиска информации в Глобальной сети, практикумов с широкой организацией диалогического обучения;</a:t>
            </a:r>
          </a:p>
          <a:p>
            <a:r>
              <a:rPr lang="ru-RU" dirty="0"/>
              <a:t>в многоуровневом контроле </a:t>
            </a:r>
            <a:r>
              <a:rPr lang="ru-RU" dirty="0" err="1"/>
              <a:t>обученности</a:t>
            </a:r>
            <a:r>
              <a:rPr lang="ru-RU" dirty="0"/>
              <a:t> учащихся.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69105"/>
            <a:ext cx="1944216" cy="15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buSzPct val="100000"/>
            </a:pPr>
            <a:r>
              <a:rPr lang="ru-RU" b="1" dirty="0" smtClean="0">
                <a:solidFill>
                  <a:srgbClr val="161616"/>
                </a:solidFill>
                <a:cs typeface="Arial" charset="0"/>
                <a:sym typeface="Arial" charset="0"/>
              </a:rPr>
              <a:t>Итог</a:t>
            </a:r>
            <a:endParaRPr lang="ru-RU" b="1" dirty="0" smtClean="0">
              <a:solidFill>
                <a:srgbClr val="161616"/>
              </a:solidFill>
              <a:cs typeface="Arial" charset="0"/>
              <a:sym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Обучение </a:t>
            </a:r>
            <a:r>
              <a:rPr lang="ru-RU" dirty="0"/>
              <a:t>в школе не должно сводиться только к подготовке к экзаменам, или, тем более, к </a:t>
            </a:r>
            <a:r>
              <a:rPr lang="ru-RU" dirty="0" err="1"/>
              <a:t>отрешиванию</a:t>
            </a:r>
            <a:r>
              <a:rPr lang="ru-RU" dirty="0"/>
              <a:t> заданий из открытого банка. </a:t>
            </a:r>
            <a:endParaRPr lang="ru-RU" dirty="0" smtClean="0"/>
          </a:p>
          <a:p>
            <a:r>
              <a:rPr lang="ru-RU" dirty="0" smtClean="0"/>
              <a:t>Представленные сайты – </a:t>
            </a:r>
            <a:r>
              <a:rPr lang="ru-RU" dirty="0"/>
              <a:t>это не замена школьного учебника, а методическая помощь учителю, </a:t>
            </a:r>
            <a:r>
              <a:rPr lang="ru-RU" dirty="0" smtClean="0"/>
              <a:t> учащимся и их родителям.</a:t>
            </a: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rgbClr val="161616"/>
              </a:solidFill>
              <a:sym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65104"/>
            <a:ext cx="1872208" cy="1661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" y="836712"/>
            <a:ext cx="9144000" cy="1944215"/>
          </a:xfrm>
        </p:spPr>
        <p:txBody>
          <a:bodyPr anchor="ctr"/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кабинеты математики и информатики, 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Интернет</a:t>
            </a:r>
            <a:r>
              <a:rPr lang="ru-RU" sz="2400" dirty="0"/>
              <a:t>, мультимедийный </a:t>
            </a:r>
            <a:r>
              <a:rPr lang="ru-RU" sz="2400" dirty="0" smtClean="0"/>
              <a:t>проектор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-152399"/>
            <a:ext cx="7772400" cy="1133128"/>
          </a:xfrm>
        </p:spPr>
        <p:txBody>
          <a:bodyPr/>
          <a:lstStyle/>
          <a:p>
            <a:pPr algn="ctr"/>
            <a:r>
              <a:rPr lang="ru-RU" sz="3200" b="1" dirty="0"/>
              <a:t>Ресурсы:</a:t>
            </a:r>
          </a:p>
        </p:txBody>
      </p:sp>
    </p:spTree>
    <p:extLst>
      <p:ext uri="{BB962C8B-B14F-4D97-AF65-F5344CB8AC3E}">
        <p14:creationId xmlns:p14="http://schemas.microsoft.com/office/powerpoint/2010/main" val="12373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7597080" cy="4392488"/>
          </a:xfrm>
        </p:spPr>
        <p:txBody>
          <a:bodyPr/>
          <a:lstStyle/>
          <a:p>
            <a:pPr>
              <a:buSzPct val="100000"/>
            </a:pPr>
            <a:r>
              <a:rPr lang="ru-RU" b="1" dirty="0" smtClean="0">
                <a:solidFill>
                  <a:srgbClr val="000000"/>
                </a:solidFill>
              </a:rPr>
              <a:t>«Для </a:t>
            </a:r>
            <a:r>
              <a:rPr lang="ru-RU" b="1" dirty="0">
                <a:solidFill>
                  <a:srgbClr val="000000"/>
                </a:solidFill>
              </a:rPr>
              <a:t>обеспечения качества образовательного процесса преподаватели должны быть специалистами в своей </a:t>
            </a:r>
            <a:r>
              <a:rPr lang="ru-RU" b="1" dirty="0" smtClean="0">
                <a:solidFill>
                  <a:srgbClr val="000000"/>
                </a:solidFill>
              </a:rPr>
              <a:t>области и </a:t>
            </a:r>
            <a:r>
              <a:rPr lang="ru-RU" b="1" dirty="0">
                <a:solidFill>
                  <a:srgbClr val="000000"/>
                </a:solidFill>
              </a:rPr>
              <a:t>отвечать общим требованиям, предъявляемым к преподавателям </a:t>
            </a:r>
            <a:r>
              <a:rPr lang="ru-RU" b="1" dirty="0" smtClean="0">
                <a:solidFill>
                  <a:srgbClr val="000000"/>
                </a:solidFill>
              </a:rPr>
              <a:t>информатики…»</a:t>
            </a:r>
            <a:r>
              <a:rPr lang="ru-RU" sz="3600" b="1" dirty="0">
                <a:solidFill>
                  <a:srgbClr val="000000"/>
                </a:solidFill>
              </a:rPr>
              <a:t/>
            </a:r>
            <a:br>
              <a:rPr lang="ru-RU" sz="3600" b="1" dirty="0">
                <a:solidFill>
                  <a:srgbClr val="000000"/>
                </a:solidFill>
              </a:rPr>
            </a:br>
            <a:endParaRPr lang="ru-RU" sz="3600" b="1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437112"/>
            <a:ext cx="7620000" cy="1430288"/>
          </a:xfrm>
        </p:spPr>
        <p:txBody>
          <a:bodyPr/>
          <a:lstStyle/>
          <a:p>
            <a:endParaRPr lang="ru-RU" dirty="0" smtClean="0">
              <a:solidFill>
                <a:srgbClr val="FFFFFF"/>
              </a:solidFill>
              <a:sym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75047"/>
            <a:ext cx="1872208" cy="2176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20688"/>
            <a:ext cx="8159824" cy="1055712"/>
          </a:xfrm>
        </p:spPr>
        <p:txBody>
          <a:bodyPr/>
          <a:lstStyle/>
          <a:p>
            <a:pPr algn="ctr"/>
            <a:r>
              <a:rPr lang="ru-RU" sz="3600" b="1" dirty="0" smtClean="0"/>
              <a:t> Система работы учителя включает: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367380"/>
              </p:ext>
            </p:extLst>
          </p:nvPr>
        </p:nvGraphicFramePr>
        <p:xfrm>
          <a:off x="228600" y="1752600"/>
          <a:ext cx="762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74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356926"/>
              </p:ext>
            </p:extLst>
          </p:nvPr>
        </p:nvGraphicFramePr>
        <p:xfrm>
          <a:off x="228600" y="1752600"/>
          <a:ext cx="762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45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8200"/>
            <a:ext cx="8460432" cy="838200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Многоцелевой </a:t>
            </a:r>
            <a:r>
              <a:rPr lang="ru-RU" b="1" dirty="0"/>
              <a:t>открытый банк заданий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Основу разделов портала для подготовки к ЕГЭ и ГИА по математике составят открытый банк заданий ЕГЭ и прототип открытого банка ГИА. </a:t>
            </a:r>
            <a:endParaRPr lang="ru-RU" dirty="0" smtClean="0"/>
          </a:p>
          <a:p>
            <a:r>
              <a:rPr lang="ru-RU" dirty="0" smtClean="0"/>
              <a:t>Проект </a:t>
            </a:r>
            <a:r>
              <a:rPr lang="ru-RU" dirty="0"/>
              <a:t>реализован Московским институтом открытого образования при участии Московского центра непрерывного математического </a:t>
            </a:r>
            <a:r>
              <a:rPr lang="ru-RU" dirty="0" smtClean="0"/>
              <a:t>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83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8200"/>
            <a:ext cx="8676456" cy="8382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Многоцелевой </a:t>
            </a:r>
            <a:r>
              <a:rPr lang="ru-RU" b="1" dirty="0"/>
              <a:t>открытый банк заданий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703354" cy="451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03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8200"/>
            <a:ext cx="8676456" cy="8382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Многоцелевой </a:t>
            </a:r>
            <a:r>
              <a:rPr lang="ru-RU" b="1" dirty="0"/>
              <a:t>открытый банк заданий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7776864" cy="455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3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8447856" cy="838200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Многоцелевой </a:t>
            </a:r>
            <a:r>
              <a:rPr lang="ru-RU" b="1" dirty="0"/>
              <a:t>открытый банк заданий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434529"/>
              </p:ext>
            </p:extLst>
          </p:nvPr>
        </p:nvGraphicFramePr>
        <p:xfrm>
          <a:off x="228600" y="1752600"/>
          <a:ext cx="762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22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_IncompleteNetwork">
  <a:themeElements>
    <a:clrScheme name="Custom Desig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Custom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E9AE5D4-C0E9-4D4F-89E9-B77DC51E3E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AF_IncompleteNetwork</Template>
  <TotalTime>0</TotalTime>
  <Words>262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AF_IncompleteNetwork</vt:lpstr>
      <vt:lpstr>Некрасова Т.Н.</vt:lpstr>
      <vt:lpstr> кабинеты математики и информатики,   Интернет, мультимедийный проектор</vt:lpstr>
      <vt:lpstr>«Для обеспечения качества образовательного процесса преподаватели должны быть специалистами в своей области и отвечать общим требованиям, предъявляемым к преподавателям информатики…» </vt:lpstr>
      <vt:lpstr> Система работы учителя включает:</vt:lpstr>
      <vt:lpstr>Презентация PowerPoint</vt:lpstr>
      <vt:lpstr> Многоцелевой открытый банк заданий </vt:lpstr>
      <vt:lpstr> Многоцелевой открытый банк заданий </vt:lpstr>
      <vt:lpstr> Многоцелевой открытый банк заданий </vt:lpstr>
      <vt:lpstr> Многоцелевой открытый банк заданий </vt:lpstr>
      <vt:lpstr>Полезные сайты:</vt:lpstr>
      <vt:lpstr>Полезные сайты:</vt:lpstr>
      <vt:lpstr>Презентация PowerPoint</vt:lpstr>
      <vt:lpstr>Идея методики заключается:</vt:lpstr>
      <vt:lpstr>Итог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2012-04-08T12:50:25Z</dcterms:created>
  <dcterms:modified xsi:type="dcterms:W3CDTF">2012-04-09T00:53:16Z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TC103367989990</vt:lpwstr>
  </property>
</Properties>
</file>