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8" r:id="rId3"/>
    <p:sldId id="275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A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ld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-171400"/>
            <a:ext cx="8229600" cy="4536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Sans Unicode" panose="020B0602030504020204" pitchFamily="34" charset="0"/>
              <a:ea typeface="+mj-ea"/>
              <a:cs typeface="Lucida Sans Unicode" panose="020B0602030504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3888432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ПО ДОРОГЕ 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К ОЛИМПИАДЕ 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В СОЧИ.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ЧАСТЬ 2.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МОНЕТЫ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и ДЕНЬГИ</a:t>
            </a:r>
            <a:b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СОЧИ 2014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03492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93" y="3933056"/>
            <a:ext cx="5257627" cy="239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758271" cy="16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8725490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ГИМН 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СОЧИ 2014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i="1" dirty="0" smtClean="0">
              <a:solidFill>
                <a:srgbClr val="0070C0"/>
              </a:solidFill>
              <a:latin typeface="Arno Pro Smbd" pitchFamily="18" charset="0"/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rgbClr val="0070C0"/>
                </a:solidFill>
                <a:latin typeface="Arno Pro Smbd" pitchFamily="18" charset="0"/>
              </a:rPr>
              <a:t>Гимн написали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0070C0"/>
                </a:solidFill>
                <a:latin typeface="Arno Pro Smbd" pitchFamily="18" charset="0"/>
              </a:rPr>
              <a:t> Николай </a:t>
            </a:r>
            <a:r>
              <a:rPr lang="ru-RU" sz="4400" i="1" dirty="0" smtClean="0">
                <a:solidFill>
                  <a:srgbClr val="0070C0"/>
                </a:solidFill>
                <a:latin typeface="Arno Pro Smbd" pitchFamily="18" charset="0"/>
              </a:rPr>
              <a:t>Арутюнов </a:t>
            </a:r>
            <a:endParaRPr lang="ru-RU" sz="4400" i="1" dirty="0" smtClean="0">
              <a:solidFill>
                <a:srgbClr val="0070C0"/>
              </a:solidFill>
              <a:latin typeface="Arno Pro Smbd" pitchFamily="18" charset="0"/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rgbClr val="0070C0"/>
                </a:solidFill>
                <a:latin typeface="Arno Pro Smbd" pitchFamily="18" charset="0"/>
              </a:rPr>
              <a:t>Карен </a:t>
            </a:r>
            <a:r>
              <a:rPr lang="ru-RU" sz="4400" i="1" dirty="0" err="1" smtClean="0">
                <a:solidFill>
                  <a:srgbClr val="0070C0"/>
                </a:solidFill>
                <a:latin typeface="Arno Pro Smbd" pitchFamily="18" charset="0"/>
              </a:rPr>
              <a:t>Кавалерян</a:t>
            </a:r>
            <a:endParaRPr lang="ru-RU" sz="4400" i="1" dirty="0" smtClean="0">
              <a:solidFill>
                <a:srgbClr val="0070C0"/>
              </a:solidFill>
              <a:latin typeface="Arno Pro Smbd" pitchFamily="18" charset="0"/>
            </a:endParaRPr>
          </a:p>
          <a:p>
            <a:pPr algn="ctr">
              <a:buNone/>
            </a:pPr>
            <a:endParaRPr lang="ru-RU" i="1" dirty="0" smtClean="0">
              <a:solidFill>
                <a:srgbClr val="0070C0"/>
              </a:solidFill>
              <a:latin typeface="Arno Pro Smbd" pitchFamily="18" charset="0"/>
            </a:endParaRPr>
          </a:p>
          <a:p>
            <a:pPr algn="ctr">
              <a:buNone/>
            </a:pPr>
            <a:endParaRPr lang="ru-RU" i="1" dirty="0" smtClean="0">
              <a:solidFill>
                <a:srgbClr val="0070C0"/>
              </a:solidFill>
              <a:latin typeface="Arno Pro Smbd" pitchFamily="18" charset="0"/>
            </a:endParaRPr>
          </a:p>
          <a:p>
            <a:pPr algn="ctr">
              <a:buNone/>
            </a:pPr>
            <a:endParaRPr lang="ru-RU" i="1" dirty="0">
              <a:solidFill>
                <a:srgbClr val="0070C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356829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ДО ВСТРЕЧИ В СОЧИ!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СМОТРИ ОЛИМПИАДУ!</a:t>
            </a:r>
            <a:r>
              <a:rPr lang="ru-RU" sz="4400" dirty="0" smtClean="0">
                <a:latin typeface="Arno Pro Smbd" pitchFamily="18" charset="0"/>
                <a:cs typeface="Lucida Sans Unicode" panose="020B0602030504020204" pitchFamily="34" charset="0"/>
              </a:rPr>
              <a:t>                </a:t>
            </a:r>
          </a:p>
          <a:p>
            <a:pPr marL="0" indent="0">
              <a:buNone/>
            </a:pPr>
            <a:r>
              <a:rPr lang="ru-RU" sz="4400" dirty="0">
                <a:latin typeface="Arno Pro Smbd" pitchFamily="18" charset="0"/>
                <a:cs typeface="Lucida Sans Unicode" panose="020B0602030504020204" pitchFamily="34" charset="0"/>
              </a:rPr>
              <a:t> </a:t>
            </a:r>
            <a:r>
              <a:rPr lang="ru-RU" sz="4400" dirty="0" smtClean="0">
                <a:latin typeface="Arno Pro Smbd" pitchFamily="18" charset="0"/>
                <a:cs typeface="Lucida Sans Unicode" panose="020B0602030504020204" pitchFamily="34" charset="0"/>
              </a:rPr>
              <a:t>         </a:t>
            </a: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БОЛЕЙ ЗА РОССИЮ!</a:t>
            </a:r>
          </a:p>
          <a:p>
            <a:pPr marL="0" indent="0" algn="r">
              <a:buNone/>
            </a:pPr>
            <a:r>
              <a:rPr lang="ru-RU" sz="4400" dirty="0" smtClean="0">
                <a:latin typeface="Arno Pro Smbd" pitchFamily="18" charset="0"/>
                <a:cs typeface="Lucida Sans Unicode" panose="020B0602030504020204" pitchFamily="34" charset="0"/>
              </a:rPr>
              <a:t>                           </a:t>
            </a:r>
            <a:r>
              <a:rPr lang="ru-RU" sz="4400" b="1" i="1" dirty="0" smtClean="0">
                <a:solidFill>
                  <a:srgbClr val="FFFF00"/>
                </a:solidFill>
                <a:latin typeface="Arno Pro Smbd" pitchFamily="18" charset="0"/>
                <a:cs typeface="Lucida Sans Unicode" panose="020B0602030504020204" pitchFamily="34" charset="0"/>
              </a:rPr>
              <a:t>РОССИЯ – ЧЕМПИОНКА!</a:t>
            </a:r>
            <a:endParaRPr lang="ru-RU" sz="4400" b="1" i="1" dirty="0">
              <a:solidFill>
                <a:srgbClr val="FFFF00"/>
              </a:solidFill>
              <a:latin typeface="Arno Pro Smbd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94173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18213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</a:t>
            </a:r>
            <a:r>
              <a:rPr lang="ru-RU" sz="8000" b="1" i="1" dirty="0" smtClean="0">
                <a:solidFill>
                  <a:srgbClr val="002060"/>
                </a:solidFill>
                <a:latin typeface="Arno Pro Smbd" pitchFamily="18" charset="0"/>
                <a:cs typeface="Lucida Sans Unicode" panose="020B0602030504020204" pitchFamily="34" charset="0"/>
              </a:rPr>
              <a:t>Есть в проведении Олимпийских игр и традиция трогательная, добрая, чуть смешная. Спортсмены и болельщики слегка суеверны. Они - полушутя, полусерьезно - верят в разные приметы, носят при себе талисманы. </a:t>
            </a:r>
          </a:p>
          <a:p>
            <a:pPr algn="just">
              <a:buNone/>
            </a:pPr>
            <a:r>
              <a:rPr lang="ru-RU" sz="8000" b="1" i="1" dirty="0" smtClean="0">
                <a:solidFill>
                  <a:srgbClr val="002060"/>
                </a:solidFill>
                <a:latin typeface="Arno Pro Smbd" pitchFamily="18" charset="0"/>
                <a:cs typeface="Lucida Sans Unicode" panose="020B0602030504020204" pitchFamily="34" charset="0"/>
              </a:rPr>
              <a:t>     	          На Олимпийских играх - а это случилось впервые на Играх в Мехико - появился талисман. Но не чей-то персонально, а для всех, общий: чтобы приносить счастье любому олимпийцу, любому болельщику. Талисманом стал ягуар. А это, надо сказать, одно из любимых животных в Мексике. </a:t>
            </a:r>
          </a:p>
          <a:p>
            <a:pPr algn="just">
              <a:buNone/>
            </a:pPr>
            <a:r>
              <a:rPr lang="ru-RU" sz="8000" b="1" i="1" dirty="0" smtClean="0">
                <a:solidFill>
                  <a:srgbClr val="002060"/>
                </a:solidFill>
                <a:latin typeface="Arno Pro Smbd" pitchFamily="18" charset="0"/>
                <a:cs typeface="Lucida Sans Unicode" panose="020B0602030504020204" pitchFamily="34" charset="0"/>
              </a:rPr>
              <a:t>      	Новый олимпийский обычай сразу всем понравился. Так и пошло. Талисманом объявляли какого-нибудь хорошего зверя, как бы «хозяина» той страны, где проходила Олимпиада. </a:t>
            </a:r>
          </a:p>
          <a:p>
            <a:pPr algn="just">
              <a:buNone/>
            </a:pPr>
            <a:r>
              <a:rPr lang="ru-RU" sz="8000" b="1" i="1" dirty="0" smtClean="0">
                <a:solidFill>
                  <a:srgbClr val="002060"/>
                </a:solidFill>
                <a:latin typeface="Arno Pro Smbd" pitchFamily="18" charset="0"/>
                <a:cs typeface="Lucida Sans Unicode" panose="020B0602030504020204" pitchFamily="34" charset="0"/>
              </a:rPr>
              <a:t>    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51821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0"/>
            <a:ext cx="8229600" cy="83671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no Pro Smbd" pitchFamily="18" charset="0"/>
                <a:ea typeface="+mj-ea"/>
                <a:cs typeface="Lucida Sans Unicode" panose="020B0602030504020204" pitchFamily="34" charset="0"/>
              </a:rPr>
              <a:t>ОЛИПИЙСКИЕ</a:t>
            </a:r>
            <a:r>
              <a:rPr kumimoji="0" lang="ru-RU" sz="8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no Pro Smbd" pitchFamily="18" charset="0"/>
                <a:ea typeface="+mj-ea"/>
                <a:cs typeface="Lucida Sans Unicode" panose="020B0602030504020204" pitchFamily="34" charset="0"/>
              </a:rPr>
              <a:t>   ТАЛИСМАНЫ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no Pro Smbd" pitchFamily="18" charset="0"/>
              <a:ea typeface="+mj-ea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371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   ТАЛИСМАНЫ СОЧИ  2014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5101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chemeClr val="accent3"/>
                </a:solidFill>
              </a:rPr>
              <a:t>СНЕЖИНКА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       ЛУЧИК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       МИШКА ПОЛЮС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       ЛЕОПАРД БАРСИК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       ЗАЙКА СТРЕЛКА</a:t>
            </a:r>
            <a:endParaRPr lang="ru-RU" b="1" i="1" dirty="0">
              <a:solidFill>
                <a:schemeClr val="accent3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132856"/>
            <a:ext cx="4038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1425060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ОЛИМПИЙСКИЕ ЭМБЛЕМЫ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861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Каждые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Олимпийские Игры имеют свою уникальную эмблему символизирующую город и страну организатор. Обычно, но не всегда, элементом эмблемы являются олимпийские кольца. Официальная Олимпийская эмблема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- 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это пять переплетенных цветных колец на белом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фоне. Право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использовать Олимпийскую эмблему имеют только МОК и НОК.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Национальные </a:t>
            </a:r>
            <a:r>
              <a:rPr lang="ru-RU" sz="2200" b="1" i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олимпийские комитеты каждый раз имели свою собственную эмблему. Это прописано в Олимпийской хартии, как и то, что использование эмблемы другими организациями в любых коммерческих целях без разрешения МОК запрещено.</a:t>
            </a:r>
            <a:endParaRPr lang="ru-RU" sz="2200" i="1" dirty="0"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292846" cy="29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240360" cy="32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9601803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ОЛИМПИЙСКАЯ ЭМБЛЕМА СОЧИ 2014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96744" cy="34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974023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ДЕВИЗ 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СОЧИ 2014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4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«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Жаркие</a:t>
            </a: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              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               Зимние</a:t>
            </a: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.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 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                               Твои.»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ru-RU" sz="44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934749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МЕДАЛИ </a:t>
            </a:r>
            <a:b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СОЧИ 2014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88840"/>
            <a:ext cx="5472609" cy="34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3628591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ЗНАЧКИ </a:t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СОЧИ 2014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988840"/>
            <a:ext cx="1663185" cy="1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988840"/>
            <a:ext cx="1656184" cy="127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916832"/>
            <a:ext cx="15933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4149080"/>
            <a:ext cx="1944216" cy="14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3998518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МАРКИ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  <a:cs typeface="Lucida Sans Unicode" panose="020B0602030504020204" pitchFamily="34" charset="0"/>
              </a:rPr>
              <a:t>СОЧИ 2014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02998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5085572" cy="303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5447713"/>
      </p:ext>
    </p:extLst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503</TotalTime>
  <Words>73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ПО ДОРОГЕ  К ОЛИМПИАДЕ  В СОЧИ. ЧАСТЬ 2.</vt:lpstr>
      <vt:lpstr>Слайд 2</vt:lpstr>
      <vt:lpstr>    ТАЛИСМАНЫ СОЧИ  2014</vt:lpstr>
      <vt:lpstr>ОЛИМПИЙСКИЕ ЭМБЛЕМЫ</vt:lpstr>
      <vt:lpstr>ОЛИМПИЙСКАЯ ЭМБЛЕМА СОЧИ 2014</vt:lpstr>
      <vt:lpstr>ДЕВИЗ  СОЧИ 2014</vt:lpstr>
      <vt:lpstr>МЕДАЛИ  СОЧИ 2014</vt:lpstr>
      <vt:lpstr>ЗНАЧКИ  СОЧИ 2014</vt:lpstr>
      <vt:lpstr>  МАРКИ  СОЧИ 2014</vt:lpstr>
      <vt:lpstr> МОНЕТЫ и ДЕНЬГИ СОЧИ 2014</vt:lpstr>
      <vt:lpstr>ГИМН  СОЧИ 2014</vt:lpstr>
      <vt:lpstr>ДО ВСТРЕЧИ В СОЧИ!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Gamer's</dc:creator>
  <cp:lastModifiedBy>123</cp:lastModifiedBy>
  <cp:revision>142</cp:revision>
  <dcterms:created xsi:type="dcterms:W3CDTF">2010-09-21T05:32:37Z</dcterms:created>
  <dcterms:modified xsi:type="dcterms:W3CDTF">2014-02-10T16:47:48Z</dcterms:modified>
</cp:coreProperties>
</file>