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49" d="100"/>
          <a:sy n="49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25EF8-CDFB-4F81-BAB7-D2751C28E171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36F44-6701-4BC1-8957-ABFE5D67E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7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0" y="5445125"/>
            <a:ext cx="8964488" cy="647700"/>
          </a:xfrm>
        </p:spPr>
        <p:txBody>
          <a:bodyPr/>
          <a:lstStyle/>
          <a:p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воспитатель ДОУ</a:t>
            </a:r>
            <a:b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Рычкова Наталья Васильевна</a:t>
            </a:r>
            <a:endParaRPr lang="es-ES" sz="24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0416" y="980728"/>
            <a:ext cx="8748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Физкультурный уголок </a:t>
            </a: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в детском саду     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944" y="332656"/>
            <a:ext cx="4517267" cy="63110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8401" y="476672"/>
            <a:ext cx="36788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Физкультурный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уголок для самостоятельной деятельности детей, который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должен быть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каждой группе детского сада.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3" y="188640"/>
            <a:ext cx="4392488" cy="6525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65470" y="1412776"/>
            <a:ext cx="40324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Разнообразие форм, цвета физкультурного оборудования должно способствовать воспитанию художественного вкуса у детей.</a:t>
            </a:r>
          </a:p>
        </p:txBody>
      </p:sp>
    </p:spTree>
    <p:extLst>
      <p:ext uri="{BB962C8B-B14F-4D97-AF65-F5344CB8AC3E}">
        <p14:creationId xmlns:p14="http://schemas.microsoft.com/office/powerpoint/2010/main" val="6833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946"/>
            <a:ext cx="457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739" y="1124744"/>
            <a:ext cx="43204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Материалы, из которых изготовлено оборудование, должны отвечать гигиеническим требованиям, быть экологически чистыми и прочными.</a:t>
            </a:r>
          </a:p>
        </p:txBody>
      </p:sp>
    </p:spTree>
    <p:extLst>
      <p:ext uri="{BB962C8B-B14F-4D97-AF65-F5344CB8AC3E}">
        <p14:creationId xmlns:p14="http://schemas.microsoft.com/office/powerpoint/2010/main" val="21426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3226370"/>
          </a:xfrm>
        </p:spPr>
        <p:txBody>
          <a:bodyPr/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7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4950</TotalTime>
  <Words>63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Diseño predeterminado</vt:lpstr>
      <vt:lpstr>Презентацию подготовила воспитатель ДОУ Рычкова Наталья Васильевна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Оля</cp:lastModifiedBy>
  <cp:revision>727</cp:revision>
  <dcterms:created xsi:type="dcterms:W3CDTF">2010-05-23T14:28:12Z</dcterms:created>
  <dcterms:modified xsi:type="dcterms:W3CDTF">2013-11-09T16:09:03Z</dcterms:modified>
</cp:coreProperties>
</file>