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aiate.narod.ru/tetis/image/kripto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.fraza.ua/images/2012/06/06/1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orexaw.com/NEWs/Macroeconomic_news_and_indicators/Macroeconomics_Russia/Manufacture_Russia/Other_indicators_of_production_Russia/img1445575_karta.jpg"/>
          <p:cNvPicPr>
            <a:picLocks noChangeAspect="1" noChangeArrowheads="1"/>
          </p:cNvPicPr>
          <p:nvPr/>
        </p:nvPicPr>
        <p:blipFill>
          <a:blip r:embed="rId2"/>
          <a:srcRect b="8953"/>
          <a:stretch>
            <a:fillRect/>
          </a:stretch>
        </p:blipFill>
        <p:spPr bwMode="auto">
          <a:xfrm>
            <a:off x="0" y="-1"/>
            <a:ext cx="9144000" cy="687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iselo.ru/foto/7c138873986b9f48cf22f025a308d4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2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paserega.ru/priroda/img/semyachik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89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-2002-10.photosight.ru/16/99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henews.kz/static/news/4/6/46cDTJn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ksiduyuru.com/files/1307/1307982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"/>
            <a:ext cx="9144072" cy="6858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majorolympians.com/hephaestus14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3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nimanie.net/files/photos/kamchatka/2010/seminar/vulkan/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tihi.ru/pics/2012/02/20/10271.jpg"/>
          <p:cNvPicPr>
            <a:picLocks noChangeAspect="1" noChangeArrowheads="1"/>
          </p:cNvPicPr>
          <p:nvPr/>
        </p:nvPicPr>
        <p:blipFill>
          <a:blip r:embed="rId2"/>
          <a:srcRect r="222" b="60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rewalls.com/pic/201012/1920x1080/reWalls.com-12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5000cografyasorusu.com/site/galeri/520b6eae6f7637be71fdf91ba1a61c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s2.pokazuha.ru/p442/o/1/7354961j1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2014-03-07T16:00:16Z</dcterms:created>
  <dcterms:modified xsi:type="dcterms:W3CDTF">2014-03-07T17:59:56Z</dcterms:modified>
</cp:coreProperties>
</file>