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86D"/>
    <a:srgbClr val="169A8A"/>
    <a:srgbClr val="FF505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Презентация 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к открытому занятию </a:t>
            </a:r>
            <a:r>
              <a:rPr lang="ru-RU" sz="3600" b="1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у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ш</a:t>
            </a:r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FFC000"/>
                </a:solidFill>
                <a:latin typeface="Bookman Old Style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у</a:t>
            </a:r>
            <a:r>
              <a:rPr lang="ru-RU" sz="3600" b="1" dirty="0" smtClean="0"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C000"/>
                </a:solidFill>
                <a:latin typeface="Bookman Old Style" pitchFamily="18" charset="0"/>
                <a:cs typeface="Times New Roman" pitchFamily="18" charset="0"/>
              </a:rPr>
              <a:t>Ф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00B050"/>
                </a:solidFill>
                <a:latin typeface="Bookman Old Style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latin typeface="Bookman Old Style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357562"/>
            <a:ext cx="285752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14876" y="5500702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воспитатель высшей категории ГБС(К)ОУ школа-интернат № 115  </a:t>
            </a:r>
          </a:p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Шепитько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Любовь Петровна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928670"/>
            <a:ext cx="5572164" cy="5110174"/>
          </a:xfrm>
          <a:prstGeom prst="roundRect">
            <a:avLst>
              <a:gd name="adj" fmla="val 8594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328611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бы хотелось,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Х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отелось бы мне</a:t>
            </a: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Когда-нибудь,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как-нибудь,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Выйти из дома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вдруг оказаться      	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глубине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Внутри и снаружи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все по другому.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857496"/>
            <a:ext cx="1747822" cy="3071834"/>
          </a:xfrm>
        </p:spPr>
        <p:txBody>
          <a:bodyPr>
            <a:normAutofit fontScale="85000" lnSpcReduction="10000"/>
          </a:bodyPr>
          <a:lstStyle/>
          <a:p>
            <a:r>
              <a:rPr lang="ru-RU" sz="19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Разгулялось сине море</a:t>
            </a:r>
          </a:p>
          <a:p>
            <a:endParaRPr lang="ru-RU" sz="33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своих больших просторах</a:t>
            </a:r>
          </a:p>
          <a:p>
            <a:endParaRPr lang="ru-RU" sz="1900" b="1" i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Точно прыгает вверх дном</a:t>
            </a:r>
          </a:p>
          <a:p>
            <a:r>
              <a:rPr lang="ru-RU" sz="19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9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Волны ходят ходуном!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8128" b="18128"/>
          <a:stretch>
            <a:fillRect/>
          </a:stretch>
        </p:blipFill>
        <p:spPr bwMode="auto">
          <a:xfrm rot="423801">
            <a:off x="3165740" y="1090819"/>
            <a:ext cx="5263163" cy="42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355835" cy="22844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9"/>
            <a:ext cx="2714644" cy="928694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00B050"/>
                </a:solidFill>
                <a:latin typeface="Bookman Old Style" pitchFamily="18" charset="0"/>
              </a:rPr>
              <a:t>Страна </a:t>
            </a:r>
            <a:r>
              <a:rPr lang="ru-RU" sz="3600" i="1" dirty="0" err="1" smtClean="0">
                <a:solidFill>
                  <a:srgbClr val="00B050"/>
                </a:solidFill>
                <a:latin typeface="Bookman Old Style" pitchFamily="18" charset="0"/>
              </a:rPr>
              <a:t>Чукокола</a:t>
            </a:r>
            <a:endParaRPr lang="ru-RU" sz="3600" i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1928802"/>
            <a:ext cx="2209800" cy="3571900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0070C0"/>
                </a:solidFill>
              </a:rPr>
              <a:t>Но вот, поглядите, какая-то птица</a:t>
            </a:r>
          </a:p>
          <a:p>
            <a:r>
              <a:rPr lang="ru-RU" sz="1800" b="1" i="1" dirty="0" smtClean="0">
                <a:solidFill>
                  <a:srgbClr val="0070C0"/>
                </a:solidFill>
              </a:rPr>
              <a:t> 		</a:t>
            </a:r>
          </a:p>
          <a:p>
            <a:r>
              <a:rPr lang="ru-RU" sz="1800" b="1" i="1" dirty="0" smtClean="0">
                <a:solidFill>
                  <a:srgbClr val="0070C0"/>
                </a:solidFill>
              </a:rPr>
              <a:t>Все ближе и ближе по воздуху мчится.</a:t>
            </a:r>
          </a:p>
          <a:p>
            <a:r>
              <a:rPr lang="ru-RU" sz="1800" b="1" i="1" dirty="0" smtClean="0">
                <a:solidFill>
                  <a:srgbClr val="0070C0"/>
                </a:solidFill>
              </a:rPr>
              <a:t>		</a:t>
            </a:r>
          </a:p>
          <a:p>
            <a:r>
              <a:rPr lang="ru-RU" sz="1800" b="1" i="1" dirty="0" smtClean="0">
                <a:solidFill>
                  <a:srgbClr val="0070C0"/>
                </a:solidFill>
              </a:rPr>
              <a:t>На птице, глядите, сидит Айболит.</a:t>
            </a:r>
          </a:p>
          <a:p>
            <a:r>
              <a:rPr lang="ru-RU" sz="1800" b="1" i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1800" b="1" i="1" dirty="0" smtClean="0">
                <a:solidFill>
                  <a:srgbClr val="0070C0"/>
                </a:solidFill>
              </a:rPr>
              <a:t>И шляпою машет и громко кричит.</a:t>
            </a:r>
            <a:endParaRPr lang="ru-RU" sz="1800" b="1" i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05" r="205"/>
          <a:stretch>
            <a:fillRect/>
          </a:stretch>
        </p:blipFill>
        <p:spPr bwMode="auto">
          <a:xfrm rot="418233">
            <a:off x="3132811" y="1136925"/>
            <a:ext cx="5245787" cy="407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80724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2"/>
            <a:ext cx="4714908" cy="771508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Страна Поэзии</a:t>
            </a:r>
            <a:endParaRPr lang="ru-RU" sz="36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395783">
            <a:off x="4865018" y="1057093"/>
            <a:ext cx="3786214" cy="531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436" name="Picture 4" descr="C:\Users\Домашний\Documents\Презентация к портфолио\mus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66110">
            <a:off x="527879" y="1730037"/>
            <a:ext cx="3817416" cy="4626224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4100514" cy="985822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C000"/>
                </a:solidFill>
                <a:latin typeface="Bookman Old Style" pitchFamily="18" charset="0"/>
              </a:rPr>
              <a:t>Бухта Радости</a:t>
            </a:r>
            <a:endParaRPr lang="ru-RU" sz="3600" b="1" i="1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500174"/>
            <a:ext cx="3071842" cy="47482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786214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414340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6815158" cy="77150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6600"/>
                </a:solidFill>
              </a:rPr>
              <a:t>            </a:t>
            </a:r>
            <a:br>
              <a:rPr lang="ru-RU" sz="4400" b="1" dirty="0" smtClean="0">
                <a:solidFill>
                  <a:srgbClr val="FF6600"/>
                </a:solidFill>
              </a:rPr>
            </a:br>
            <a:r>
              <a:rPr lang="ru-RU" sz="4400" b="1" dirty="0" smtClean="0">
                <a:solidFill>
                  <a:srgbClr val="FF6600"/>
                </a:solidFill>
              </a:rPr>
              <a:t/>
            </a:r>
            <a:br>
              <a:rPr lang="ru-RU" sz="4400" b="1" dirty="0" smtClean="0">
                <a:solidFill>
                  <a:srgbClr val="FF6600"/>
                </a:solidFill>
              </a:rPr>
            </a:br>
            <a:r>
              <a:rPr lang="ru-RU" sz="4400" b="1" dirty="0" smtClean="0">
                <a:solidFill>
                  <a:srgbClr val="FF6600"/>
                </a:solidFill>
              </a:rPr>
              <a:t>        </a:t>
            </a:r>
            <a:r>
              <a:rPr lang="ru-RU" sz="4000" b="1" i="1" dirty="0" smtClean="0">
                <a:solidFill>
                  <a:srgbClr val="FF6600"/>
                </a:solidFill>
                <a:latin typeface="Bookman Old Style" pitchFamily="18" charset="0"/>
              </a:rPr>
              <a:t>Страна Фантазии</a:t>
            </a:r>
            <a:endParaRPr lang="ru-RU" sz="4000" b="1" i="1" dirty="0">
              <a:solidFill>
                <a:srgbClr val="FF6600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571612"/>
            <a:ext cx="3143272" cy="492922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сон быстрокрылый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Кончается сказка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детству как прежде верна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Волшебные краски и щедрую ласку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 всем оставляет она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песни свои в новый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путь собирая,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другим она мчится скорей,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 дети повсюду, смеясь и играя,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Росли и умней, и добрей.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Смелей же, дружок,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Помаши над собою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Фантазии ярким крылом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Кто сказочной нашей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прошелся тропою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Счастливым вернется в свой дом,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сон быстрокрылый, 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Кончается сказка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детству, как прежде верна,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Волшебные сказки и щедрую ласку</a:t>
            </a:r>
          </a:p>
          <a:p>
            <a:pPr algn="just"/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 всем оставляет она.</a:t>
            </a:r>
          </a:p>
          <a:p>
            <a:pPr algn="just"/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571612"/>
            <a:ext cx="5000660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814393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357290" y="714356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169A8A"/>
                </a:solidFill>
                <a:latin typeface="Bookman Old Style" pitchFamily="18" charset="0"/>
                <a:cs typeface="Times New Roman" pitchFamily="18" charset="0"/>
              </a:rPr>
              <a:t>До свидания! </a:t>
            </a:r>
          </a:p>
          <a:p>
            <a:pPr algn="ctr"/>
            <a:r>
              <a:rPr lang="ru-RU" sz="3600" b="1" i="1" dirty="0" smtClean="0">
                <a:solidFill>
                  <a:srgbClr val="169A8A"/>
                </a:solidFill>
                <a:latin typeface="Bookman Old Style" pitchFamily="18" charset="0"/>
                <a:cs typeface="Times New Roman" pitchFamily="18" charset="0"/>
              </a:rPr>
              <a:t>До новых встреч в сказке!</a:t>
            </a:r>
            <a:endParaRPr lang="ru-RU" sz="3600" b="1" i="1" dirty="0">
              <a:solidFill>
                <a:srgbClr val="169A8A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167</Words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  Презентация  к открытому занятию  « Путешествие в страну Фантазии» </vt:lpstr>
      <vt:lpstr>Слайд 2</vt:lpstr>
      <vt:lpstr>Слайд 3</vt:lpstr>
      <vt:lpstr>Страна Чукокола</vt:lpstr>
      <vt:lpstr>Слайд 5</vt:lpstr>
      <vt:lpstr>   Страна Поэзии</vt:lpstr>
      <vt:lpstr>Бухта Радости</vt:lpstr>
      <vt:lpstr>                      Страна Фантазии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</dc:creator>
  <cp:lastModifiedBy>евгения</cp:lastModifiedBy>
  <cp:revision>28</cp:revision>
  <dcterms:created xsi:type="dcterms:W3CDTF">2015-01-20T12:46:00Z</dcterms:created>
  <dcterms:modified xsi:type="dcterms:W3CDTF">2015-01-21T05:35:52Z</dcterms:modified>
</cp:coreProperties>
</file>