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« </a:t>
            </a:r>
            <a:r>
              <a:rPr lang="ru-RU" sz="4400" b="1" dirty="0" err="1" smtClean="0">
                <a:latin typeface="Monotype Corsiva" pitchFamily="66" charset="0"/>
              </a:rPr>
              <a:t>Чтение-вот</a:t>
            </a:r>
            <a:r>
              <a:rPr lang="ru-RU" sz="4400" b="1" dirty="0" smtClean="0">
                <a:latin typeface="Monotype Corsiva" pitchFamily="66" charset="0"/>
              </a:rPr>
              <a:t> лучшее учение…»</a:t>
            </a:r>
            <a:endParaRPr lang="ru-RU" sz="4400" b="1" dirty="0">
              <a:latin typeface="Monotype Corsiva" pitchFamily="66" charset="0"/>
            </a:endParaRPr>
          </a:p>
        </p:txBody>
      </p:sp>
      <p:pic>
        <p:nvPicPr>
          <p:cNvPr id="4" name="Содержимое 3" descr="487e34f510afd4cb15401953bc98d8b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869281"/>
            <a:ext cx="6096000" cy="3895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9001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"Люди перестают мыслить, когда перестают читать." </a:t>
            </a:r>
          </a:p>
          <a:p>
            <a:pPr algn="r"/>
            <a:r>
              <a:rPr lang="ru-RU" sz="5400" dirty="0" smtClean="0"/>
              <a:t> </a:t>
            </a:r>
            <a:r>
              <a:rPr lang="ru-RU" sz="4400" dirty="0" err="1" smtClean="0"/>
              <a:t>Дени</a:t>
            </a:r>
            <a:r>
              <a:rPr lang="ru-RU" sz="4400" dirty="0" smtClean="0"/>
              <a:t> Дидро.</a:t>
            </a:r>
          </a:p>
          <a:p>
            <a:pPr algn="r"/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5500718" cy="381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2"/>
            <a:ext cx="79296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 оценкам международных исследований PISA-2000, по качеству чтения наши дети 9 и 14 лет заняли 27-е место в списке из 32 стран. В 2003-м эти показатели ещё ухудшились: 33-е из 42. По данным мониторинга PISA за 2009 год, российские школьники по чтению оказались на 42-м месте из 65 стран.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885828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«Те, кто читает книги, всегда будут управлять теми, кто смотрит телевизор». </a:t>
            </a:r>
          </a:p>
          <a:p>
            <a:pPr algn="r"/>
            <a:r>
              <a:rPr lang="ru-RU" sz="4400" dirty="0" err="1" smtClean="0"/>
              <a:t>Ф.Жанлис</a:t>
            </a:r>
            <a:endParaRPr lang="ru-RU" sz="4400" dirty="0"/>
          </a:p>
        </p:txBody>
      </p:sp>
      <p:pic>
        <p:nvPicPr>
          <p:cNvPr id="1026" name="Picture 2" descr="C:\Documents and Settings\Пользователь\Рабочий стол\DSC03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00372"/>
            <a:ext cx="457203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читательские интересы\DSC05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3071834" cy="3143272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читательские интересы\DSC05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71876"/>
            <a:ext cx="3338507" cy="31432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1538" y="0"/>
            <a:ext cx="69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В нашей семье все любят читать. </a:t>
            </a:r>
            <a:endParaRPr lang="ru-RU" sz="3200" i="1" dirty="0"/>
          </a:p>
        </p:txBody>
      </p:sp>
      <p:pic>
        <p:nvPicPr>
          <p:cNvPr id="2050" name="Picture 2" descr="C:\Documents and Settings\Пользователь\Рабочий стол\DSC03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642918"/>
            <a:ext cx="2305293" cy="2795038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DSC034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929066"/>
            <a:ext cx="2500330" cy="2786082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DSC034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214422"/>
            <a:ext cx="321471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"/>
            <a:ext cx="79296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«Читатель проживает тысячу жизней, прежде чем умрет. Человек, который никогда не читает, проживает только одну».</a:t>
            </a:r>
          </a:p>
          <a:p>
            <a:pPr algn="r"/>
            <a:r>
              <a:rPr lang="ru-RU" sz="3600" dirty="0" smtClean="0"/>
              <a:t>Джордж Мартин</a:t>
            </a:r>
          </a:p>
          <a:p>
            <a:pPr algn="r"/>
            <a:endParaRPr lang="ru-RU" sz="4400" dirty="0" smtClean="0"/>
          </a:p>
          <a:p>
            <a:pPr algn="r"/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929066"/>
            <a:ext cx="5000660" cy="235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4296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«Как из копеек составляются рубли, так и из крупинок прочитанного составляется знание.» </a:t>
            </a:r>
            <a:r>
              <a:rPr lang="en-US" sz="4400" dirty="0" smtClean="0"/>
              <a:t>                         </a:t>
            </a:r>
            <a:r>
              <a:rPr lang="ru-RU" sz="3200" dirty="0" smtClean="0"/>
              <a:t>В.Даль</a:t>
            </a:r>
            <a:endParaRPr lang="ru-RU" sz="3200" dirty="0"/>
          </a:p>
        </p:txBody>
      </p:sp>
      <p:pic>
        <p:nvPicPr>
          <p:cNvPr id="3074" name="Picture 2" descr="C:\Documents and Settings\Пользователь\Рабочий стол\DSC034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928934"/>
            <a:ext cx="5805494" cy="3819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</TotalTime>
  <Words>136</Words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« Чтение-вот лучшее учение…»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и мои читательские интересы</dc:title>
  <cp:lastModifiedBy>Пользователь</cp:lastModifiedBy>
  <cp:revision>14</cp:revision>
  <dcterms:modified xsi:type="dcterms:W3CDTF">2015-02-19T13:53:20Z</dcterms:modified>
</cp:coreProperties>
</file>