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10" autoAdjust="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72D3543-659D-4ACD-8985-CE2A3FDCF157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2030CF6-9DF3-41BD-9AA6-DB62A084B4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Совместные детско-родительские </a:t>
            </a:r>
            <a:br>
              <a:rPr lang="ru-RU" dirty="0" smtClean="0"/>
            </a:br>
            <a:r>
              <a:rPr lang="ru-RU" dirty="0" smtClean="0"/>
              <a:t>собрания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1616176"/>
          </a:xfrm>
        </p:spPr>
        <p:txBody>
          <a:bodyPr>
            <a:normAutofit fontScale="55000" lnSpcReduction="20000"/>
          </a:bodyPr>
          <a:lstStyle/>
          <a:p>
            <a:r>
              <a:rPr lang="ru-RU" sz="3100" dirty="0" smtClean="0"/>
              <a:t>Консультация для педагогов ДОУ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sz="2900" dirty="0" smtClean="0"/>
              <a:t>Подготовила </a:t>
            </a:r>
          </a:p>
          <a:p>
            <a:r>
              <a:rPr lang="ru-RU" sz="2900" dirty="0" smtClean="0"/>
              <a:t>воспитатель </a:t>
            </a:r>
          </a:p>
          <a:p>
            <a:r>
              <a:rPr lang="ru-RU" sz="2900" dirty="0" smtClean="0"/>
              <a:t>МБДОУ «Детский сад №6 </a:t>
            </a:r>
          </a:p>
          <a:p>
            <a:r>
              <a:rPr lang="ru-RU" sz="2900" dirty="0" smtClean="0"/>
              <a:t>«Сказка»</a:t>
            </a:r>
          </a:p>
          <a:p>
            <a:r>
              <a:rPr lang="ru-RU" sz="2900" dirty="0" smtClean="0"/>
              <a:t>Иванова И.В.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40356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Формы совместных с детьми собраний: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3017496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Масстер</a:t>
            </a:r>
            <a:r>
              <a:rPr lang="ru-RU" dirty="0" smtClean="0"/>
              <a:t>-класс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Собрание, на котором родители демонстрируют свои достижения в области воспитания детей, дают друг другу практические советы, показывают ролевые сценки или игры, демонстрируют свои видео и фото- записи из семейного архива, в соответствии с темой встречи.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Своим опытом работы в игровой форме делится воспитатель или другие специалисты.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82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51520" y="98072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Формы совместных с детьми собраний: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/>
          <a:lstStyle/>
          <a:p>
            <a:r>
              <a:rPr lang="ru-RU" dirty="0" smtClean="0"/>
              <a:t>День открытых дверей</a:t>
            </a:r>
          </a:p>
          <a:p>
            <a:pPr marL="0" indent="0">
              <a:buNone/>
            </a:pPr>
            <a:r>
              <a:rPr lang="ru-RU" sz="2000" dirty="0" smtClean="0"/>
              <a:t>Эти дни можно проводить постоянно с предварительной договоренностью с администрацией Доу. День открытых дверей можно переделать в Вечер свободных игр.</a:t>
            </a:r>
          </a:p>
          <a:p>
            <a:pPr marL="0" indent="0">
              <a:buNone/>
            </a:pPr>
            <a:r>
              <a:rPr lang="ru-RU" sz="2000" dirty="0" smtClean="0"/>
              <a:t>Такие собрания дают возможность </a:t>
            </a:r>
            <a:r>
              <a:rPr lang="ru-RU" sz="2000" b="1" dirty="0" smtClean="0"/>
              <a:t>родителям</a:t>
            </a:r>
            <a:r>
              <a:rPr lang="ru-RU" sz="2000" dirty="0" smtClean="0"/>
              <a:t> присутствовать на занятиях, знакомиться с документацией, убедиться в благополучии и безопасности ребенка. Возможности для </a:t>
            </a:r>
            <a:r>
              <a:rPr lang="ru-RU" sz="2000" b="1" dirty="0" smtClean="0"/>
              <a:t>воспитателя</a:t>
            </a:r>
            <a:r>
              <a:rPr lang="ru-RU" sz="2000" dirty="0" smtClean="0"/>
              <a:t>: наблюдая за детско-родительскими отношениями, собрать информацию для дальнейшей работы с родителями и воспитанниками; повысить свой авторитет в глазах родителей, наладить контакты и др.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782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Формы совместных с детьми собраний: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/>
          <a:lstStyle/>
          <a:p>
            <a:r>
              <a:rPr lang="ru-RU" dirty="0" smtClean="0"/>
              <a:t>Проведение собраний по мотивам известных телевизионных шоу:</a:t>
            </a:r>
          </a:p>
          <a:p>
            <a:pPr marL="0" indent="0">
              <a:buNone/>
            </a:pPr>
            <a:r>
              <a:rPr lang="ru-RU" sz="2000" dirty="0" smtClean="0"/>
              <a:t>            </a:t>
            </a:r>
            <a:r>
              <a:rPr lang="ru-RU" sz="2400" dirty="0" smtClean="0"/>
              <a:t>КВН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Поле Чудес 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Что? Где? Когда?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Устами младенца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Это мой ребенок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                   и другие.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2433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Формы совместных с детьми собраний: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Совместное разгадывание кроссвордов</a:t>
            </a:r>
          </a:p>
          <a:p>
            <a:r>
              <a:rPr lang="ru-RU" sz="2400" dirty="0" smtClean="0"/>
              <a:t>Вечера вопросов и ответов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Совместные </a:t>
            </a:r>
            <a:r>
              <a:rPr lang="ru-RU" sz="2400" dirty="0">
                <a:solidFill>
                  <a:srgbClr val="000000"/>
                </a:solidFill>
              </a:rPr>
              <a:t>досуги, праздники, участие родителей и детей в выставках</a:t>
            </a:r>
          </a:p>
          <a:p>
            <a:r>
              <a:rPr lang="ru-RU" sz="2400" dirty="0" smtClean="0"/>
              <a:t>Познавательные формы: </a:t>
            </a:r>
            <a:r>
              <a:rPr lang="ru-RU" sz="2400" dirty="0" smtClean="0">
                <a:solidFill>
                  <a:srgbClr val="000000"/>
                </a:solidFill>
              </a:rPr>
              <a:t>семинары-практикумы</a:t>
            </a:r>
            <a:r>
              <a:rPr lang="ru-RU" sz="2400" dirty="0">
                <a:solidFill>
                  <a:srgbClr val="000000"/>
                </a:solidFill>
              </a:rPr>
              <a:t>, </a:t>
            </a:r>
            <a:r>
              <a:rPr lang="ru-RU" sz="2400" dirty="0" smtClean="0">
                <a:solidFill>
                  <a:srgbClr val="000000"/>
                </a:solidFill>
              </a:rPr>
              <a:t>игры </a:t>
            </a:r>
            <a:r>
              <a:rPr lang="ru-RU" sz="2400" dirty="0">
                <a:solidFill>
                  <a:srgbClr val="000000"/>
                </a:solidFill>
              </a:rPr>
              <a:t>с педагогическим содержанием, ч</a:t>
            </a:r>
            <a:r>
              <a:rPr lang="ru-RU" sz="2400" dirty="0" smtClean="0">
                <a:solidFill>
                  <a:srgbClr val="000000"/>
                </a:solidFill>
              </a:rPr>
              <a:t>итательские конференции </a:t>
            </a:r>
          </a:p>
          <a:p>
            <a:r>
              <a:rPr lang="ru-RU" sz="2400" dirty="0" smtClean="0">
                <a:solidFill>
                  <a:srgbClr val="000000"/>
                </a:solidFill>
              </a:rPr>
              <a:t>И многое другое.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85788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2"/>
          <p:cNvSpPr>
            <a:spLocks noGrp="1"/>
          </p:cNvSpPr>
          <p:nvPr>
            <p:ph idx="1"/>
          </p:nvPr>
        </p:nvSpPr>
        <p:spPr>
          <a:xfrm>
            <a:off x="502920" y="1700808"/>
            <a:ext cx="8183880" cy="4176464"/>
          </a:xfrm>
        </p:spPr>
        <p:txBody>
          <a:bodyPr/>
          <a:lstStyle/>
          <a:p>
            <a:r>
              <a:rPr lang="ru-RU" dirty="0" smtClean="0"/>
              <a:t>Спасибо </a:t>
            </a:r>
            <a:r>
              <a:rPr lang="ru-RU" smtClean="0"/>
              <a:t>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81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242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Совместные детско-родительские  собрания</vt:lpstr>
      <vt:lpstr>Формы совместных с детьми собраний: </vt:lpstr>
      <vt:lpstr>Формы совместных с детьми собраний: </vt:lpstr>
      <vt:lpstr>Формы совместных с детьми собраний: </vt:lpstr>
      <vt:lpstr>Формы совместных с детьми собраний: </vt:lpstr>
      <vt:lpstr> </vt:lpstr>
    </vt:vector>
  </TitlesOfParts>
  <Company>$L!DER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Совместные детско-родительские  собрания</dc:title>
  <dc:creator>1</dc:creator>
  <cp:lastModifiedBy>1</cp:lastModifiedBy>
  <cp:revision>4</cp:revision>
  <dcterms:created xsi:type="dcterms:W3CDTF">2013-12-17T02:16:25Z</dcterms:created>
  <dcterms:modified xsi:type="dcterms:W3CDTF">2013-12-17T02:52:29Z</dcterms:modified>
</cp:coreProperties>
</file>