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5"/>
  </p:notesMasterIdLst>
  <p:sldIdLst>
    <p:sldId id="273" r:id="rId2"/>
    <p:sldId id="256" r:id="rId3"/>
    <p:sldId id="259" r:id="rId4"/>
    <p:sldId id="261" r:id="rId5"/>
    <p:sldId id="274" r:id="rId6"/>
    <p:sldId id="260" r:id="rId7"/>
    <p:sldId id="263" r:id="rId8"/>
    <p:sldId id="264" r:id="rId9"/>
    <p:sldId id="275" r:id="rId10"/>
    <p:sldId id="271" r:id="rId11"/>
    <p:sldId id="270" r:id="rId12"/>
    <p:sldId id="265" r:id="rId13"/>
    <p:sldId id="266" r:id="rId14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79236" autoAdjust="0"/>
  </p:normalViewPr>
  <p:slideViewPr>
    <p:cSldViewPr>
      <p:cViewPr varScale="1">
        <p:scale>
          <a:sx n="58" d="100"/>
          <a:sy n="58" d="100"/>
        </p:scale>
        <p:origin x="-17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E9B01DF8-7235-4D54-9413-192F856A76C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2380CC1D-139D-4C96-906A-D1DB7E49D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тогда Художник отправился в путешествие, чтобы спросить об этом у самой  Осени.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CC1D-139D-4C96-906A-D1DB7E49D0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8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CC1D-139D-4C96-906A-D1DB7E49D07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0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CC1D-139D-4C96-906A-D1DB7E49D07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8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CC1D-139D-4C96-906A-D1DB7E49D0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7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3AEC-E77E-499F-909A-BD4DAB57109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2FE14B1-6C5B-4545-9C85-EC75722AE3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3AEC-E77E-499F-909A-BD4DAB57109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14B1-6C5B-4545-9C85-EC75722AE3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3AEC-E77E-499F-909A-BD4DAB57109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14B1-6C5B-4545-9C85-EC75722AE3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3AEC-E77E-499F-909A-BD4DAB57109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14B1-6C5B-4545-9C85-EC75722AE3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3AEC-E77E-499F-909A-BD4DAB57109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FE14B1-6C5B-4545-9C85-EC75722AE3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3AEC-E77E-499F-909A-BD4DAB57109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14B1-6C5B-4545-9C85-EC75722AE3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3AEC-E77E-499F-909A-BD4DAB57109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14B1-6C5B-4545-9C85-EC75722AE31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3AEC-E77E-499F-909A-BD4DAB57109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14B1-6C5B-4545-9C85-EC75722AE3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3AEC-E77E-499F-909A-BD4DAB57109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14B1-6C5B-4545-9C85-EC75722AE3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3AEC-E77E-499F-909A-BD4DAB57109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14B1-6C5B-4545-9C85-EC75722AE31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3AEC-E77E-499F-909A-BD4DAB57109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FE14B1-6C5B-4545-9C85-EC75722AE31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D33AEC-E77E-499F-909A-BD4DAB57109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2FE14B1-6C5B-4545-9C85-EC75722AE3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8507" y="4797152"/>
            <a:ext cx="6400800" cy="1600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воспитатель: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Винокурова</a:t>
            </a:r>
            <a:r>
              <a:rPr lang="ru-RU" dirty="0" smtClean="0">
                <a:solidFill>
                  <a:schemeClr val="tx1"/>
                </a:solidFill>
              </a:rPr>
              <a:t> Мария Анатольевна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94107" y="1844824"/>
            <a:ext cx="8229600" cy="18512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Информационно-</a:t>
            </a:r>
            <a:r>
              <a:rPr lang="ru-RU" sz="3600" dirty="0" smtClean="0"/>
              <a:t>познавательная </a:t>
            </a:r>
            <a:r>
              <a:rPr lang="ru-RU" sz="3600" dirty="0"/>
              <a:t>п</a:t>
            </a:r>
            <a:r>
              <a:rPr lang="ru-RU" sz="3600" dirty="0" smtClean="0"/>
              <a:t>резентация </a:t>
            </a:r>
            <a:r>
              <a:rPr lang="ru-RU" sz="3600" dirty="0" smtClean="0"/>
              <a:t>непосредственно-образовательной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205" y="236776"/>
            <a:ext cx="8547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Государственное бюджетное дошкольное образовательное учреждение</a:t>
            </a:r>
          </a:p>
          <a:p>
            <a:pPr algn="ctr"/>
            <a:r>
              <a:rPr lang="ru-RU" sz="2000" dirty="0" smtClean="0"/>
              <a:t>Детский сад № 80 Петроградского района Санкт-Петербурга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1830" y="3379058"/>
            <a:ext cx="791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ХУДОЖНИЦА - ОСЕНЬ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51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8680"/>
            <a:ext cx="5760640" cy="56166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03883" y="1957763"/>
            <a:ext cx="64071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20326"/>
            <a:ext cx="8712968" cy="5177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608" y="18864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Осень, длинной тонкой кистью                          Как хорош ты, лист цветной!  </a:t>
            </a:r>
          </a:p>
          <a:p>
            <a:r>
              <a:rPr lang="ru-RU" sz="2000" dirty="0" smtClean="0"/>
              <a:t>Перекрашивает листья.                                               А ветер щеки толстые</a:t>
            </a:r>
          </a:p>
          <a:p>
            <a:r>
              <a:rPr lang="ru-RU" sz="2000" dirty="0" smtClean="0"/>
              <a:t>Красный, желтый, золотой -                                      Надул, надул, надул.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782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640960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12" y="20083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 на деревья пестрые                                              Красный, желтый, золотой! </a:t>
            </a:r>
          </a:p>
          <a:p>
            <a:r>
              <a:rPr lang="ru-RU" sz="2000" dirty="0" smtClean="0"/>
              <a:t>Подул, подул, подул!                                                  Облетел весь лист цветной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0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5311" y="2967335"/>
            <a:ext cx="5073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Текст надписи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3" y="191124"/>
            <a:ext cx="8634334" cy="647575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56895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5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6038016"/>
            <a:ext cx="325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О. </a:t>
            </a:r>
            <a:r>
              <a:rPr lang="ru-RU" b="1" dirty="0" err="1" smtClean="0"/>
              <a:t>Ладыгин</a:t>
            </a:r>
            <a:r>
              <a:rPr lang="ru-RU" b="1" dirty="0" smtClean="0"/>
              <a:t> «Краски осени»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760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Однажды художник выглянул в окно и с удивлением заметил, что все в мире переменилось. Его взору предстала необыкновенно пестрая, но очень красивая картина -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488832" cy="5112568"/>
          </a:xfrm>
        </p:spPr>
      </p:pic>
    </p:spTree>
    <p:extLst>
      <p:ext uri="{BB962C8B-B14F-4D97-AF65-F5344CB8AC3E}">
        <p14:creationId xmlns:p14="http://schemas.microsoft.com/office/powerpoint/2010/main" val="381490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2" y="1323974"/>
            <a:ext cx="8640960" cy="5249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032" y="47667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Наступила – ОСЕНЬ! Но вот беда, он никак не мог решить, какая же краска у осени самая главная.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10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568952" cy="5472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288" y="26064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 тогда художник отправился в путешествие, чтобы спросить об этом у самой Осени.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064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68952" cy="56166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8821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Госпожу Осень он встретил на опушке леса. Она разводила на палитре краски и раскрашивала деревья.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37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76374"/>
            <a:ext cx="8784976" cy="5120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Полюбовался художник работой мастерицы и понял, что все краски важны.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1613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198</Words>
  <Application>Microsoft Office PowerPoint</Application>
  <PresentationFormat>Экран (4:3)</PresentationFormat>
  <Paragraphs>23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Информационно-познавательная презентация непосредственно-образовательной деятельности   </vt:lpstr>
      <vt:lpstr>Презентация PowerPoint</vt:lpstr>
      <vt:lpstr>Презентация PowerPoint</vt:lpstr>
      <vt:lpstr>Презентация PowerPoint</vt:lpstr>
      <vt:lpstr>Однажды художник выглянул в окно и с удивлением заметил, что все в мире переменилось. Его взору предстала необыкновенно пестрая, но очень красивая картина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дет-сад</dc:creator>
  <cp:lastModifiedBy>mariya</cp:lastModifiedBy>
  <cp:revision>28</cp:revision>
  <cp:lastPrinted>2014-11-27T08:41:47Z</cp:lastPrinted>
  <dcterms:created xsi:type="dcterms:W3CDTF">2014-11-19T11:15:32Z</dcterms:created>
  <dcterms:modified xsi:type="dcterms:W3CDTF">2014-11-27T09:18:07Z</dcterms:modified>
</cp:coreProperties>
</file>