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0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3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Пишем письмо 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Петренко Лидия Николаевна</a:t>
            </a:r>
          </a:p>
          <a:p>
            <a:r>
              <a:rPr lang="ru-RU" dirty="0" smtClean="0"/>
              <a:t>учитель начальных классов, </a:t>
            </a:r>
          </a:p>
          <a:p>
            <a:r>
              <a:rPr lang="ru-RU" dirty="0" smtClean="0"/>
              <a:t>МБОУ Ильинская 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ru-RU" dirty="0" smtClean="0"/>
              <a:t>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sz="4000" dirty="0" smtClean="0"/>
              <a:t>мне всё понятно </a:t>
            </a:r>
          </a:p>
          <a:p>
            <a:r>
              <a:rPr lang="ru-RU" sz="4000" dirty="0" smtClean="0"/>
              <a:t>           у меня есть затруднения</a:t>
            </a:r>
          </a:p>
          <a:p>
            <a:r>
              <a:rPr lang="ru-RU" sz="4000" dirty="0" smtClean="0"/>
              <a:t>          я ничему не научился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99592" y="1988840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99592" y="2780928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27584" y="3501008"/>
            <a:ext cx="504056" cy="5040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000806">
            <a:off x="-491492" y="1005208"/>
            <a:ext cx="91928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43062"/>
            <a:ext cx="5148064" cy="41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olbo.ru/pictures/soviet-postcards/sm-soviet-postcards-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im4-tub-ru.yandex.net/i?id=182841515-25-72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6228184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4-tub-ru.yandex.net/i?id=65702217-42-72&amp;n=21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32656"/>
            <a:ext cx="5796135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im6-tub-ru.yandex.net/i?id=210380481-09-72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4-tub-ru.yandex.net/i?id=255003330-57-72&amp;n=21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88204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im5-tub-ru.yandex.net/i?id=470417797-31-72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20472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5-tub-ru.yandex.net/i?id=385250905-67-72&amp;n=21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0"/>
            <a:ext cx="83164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 от Деда Мороза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«Здравствуйте, мои дорогие второклассники!</a:t>
            </a:r>
            <a:endParaRPr lang="ru-RU" dirty="0" smtClean="0"/>
          </a:p>
          <a:p>
            <a:r>
              <a:rPr lang="ru-RU" i="1" dirty="0" smtClean="0"/>
              <a:t>Приветствует вас Российский дед Мороз с родины своей славной – города Великий Устюг, что стоит на берегу </a:t>
            </a:r>
            <a:r>
              <a:rPr lang="ru-RU" i="1" dirty="0" err="1" smtClean="0"/>
              <a:t>светлоструйной</a:t>
            </a:r>
            <a:r>
              <a:rPr lang="ru-RU" i="1" dirty="0" smtClean="0"/>
              <a:t> реки Сухоны.</a:t>
            </a:r>
            <a:endParaRPr lang="ru-RU" dirty="0" smtClean="0"/>
          </a:p>
          <a:p>
            <a:r>
              <a:rPr lang="ru-RU" i="1" dirty="0" smtClean="0"/>
              <a:t>Я часто спрашивал о вас своих помощников. Иногда они радовали меня, иногда – огорчали. Но я знаю, что у вас добрые сердца, и вы сможете преодолеть все напасти, а я помогу вам в этом.</a:t>
            </a:r>
            <a:endParaRPr lang="ru-RU" dirty="0" smtClean="0"/>
          </a:p>
          <a:p>
            <a:r>
              <a:rPr lang="ru-RU" i="1" dirty="0" smtClean="0"/>
              <a:t>Дорогие мои друзья! Уже скоро наступит Новый год!</a:t>
            </a:r>
            <a:endParaRPr lang="ru-RU" dirty="0" smtClean="0"/>
          </a:p>
          <a:p>
            <a:r>
              <a:rPr lang="ru-RU" i="1" dirty="0" smtClean="0"/>
              <a:t>Желаю вам здоровья такого крепкого, как мои февральские морозы.</a:t>
            </a:r>
            <a:endParaRPr lang="ru-RU" dirty="0" smtClean="0"/>
          </a:p>
          <a:p>
            <a:r>
              <a:rPr lang="ru-RU" i="1" dirty="0" smtClean="0"/>
              <a:t>Пусть у вас будет столько друзей, сколько у меня в лесу елочек да сосенок.</a:t>
            </a:r>
            <a:endParaRPr lang="ru-RU" dirty="0" smtClean="0"/>
          </a:p>
          <a:p>
            <a:r>
              <a:rPr lang="ru-RU" i="1" dirty="0" smtClean="0"/>
              <a:t>Порадуйте Дедушку, напишите мне письма.</a:t>
            </a:r>
            <a:endParaRPr lang="ru-RU" dirty="0" smtClean="0"/>
          </a:p>
          <a:p>
            <a:r>
              <a:rPr lang="ru-RU" i="1" dirty="0" smtClean="0"/>
              <a:t>До свидания.</a:t>
            </a:r>
            <a:endParaRPr lang="ru-RU" dirty="0" smtClean="0"/>
          </a:p>
          <a:p>
            <a:r>
              <a:rPr lang="ru-RU" i="1" dirty="0" smtClean="0"/>
              <a:t>Любящий вас всем сердцем, ваш Дедушка Мороз. 10.12.2012г».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esign.chelni.ru/oboi/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144463"/>
            <a:ext cx="8801425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talklove.ru/pict/21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4664"/>
            <a:ext cx="4236444" cy="577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1844824"/>
            <a:ext cx="6318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/>
                </a:solidFill>
              </a:rPr>
              <a:t>Я доволен своей работой…</a:t>
            </a:r>
          </a:p>
          <a:p>
            <a:r>
              <a:rPr lang="ru-RU" sz="4000" b="1" dirty="0" smtClean="0">
                <a:solidFill>
                  <a:schemeClr val="accent6"/>
                </a:solidFill>
              </a:rPr>
              <a:t>У меня все получилось…</a:t>
            </a:r>
          </a:p>
          <a:p>
            <a:r>
              <a:rPr lang="ru-RU" sz="4000" b="1" dirty="0" smtClean="0">
                <a:solidFill>
                  <a:schemeClr val="accent6"/>
                </a:solidFill>
              </a:rPr>
              <a:t>Я научился писать письмо.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178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Пишем письмо  2 класс</vt:lpstr>
      <vt:lpstr>Слайд 2</vt:lpstr>
      <vt:lpstr>Слайд 3</vt:lpstr>
      <vt:lpstr>Слайд 4</vt:lpstr>
      <vt:lpstr>Слайд 5</vt:lpstr>
      <vt:lpstr>Письмо от Деда Мороза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Пишем письмо  2 класс</dc:title>
  <dc:creator>копьютер</dc:creator>
  <cp:lastModifiedBy>копьютер</cp:lastModifiedBy>
  <cp:revision>4</cp:revision>
  <dcterms:created xsi:type="dcterms:W3CDTF">2012-12-16T15:49:38Z</dcterms:created>
  <dcterms:modified xsi:type="dcterms:W3CDTF">2012-12-17T15:06:03Z</dcterms:modified>
</cp:coreProperties>
</file>