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61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172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7173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4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5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6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7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8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9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0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1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2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3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184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7185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6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7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8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9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0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1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2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3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4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5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6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7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8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9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0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1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2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03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7204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5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6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7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8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9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0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1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2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3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4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5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6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7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8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9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0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21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7222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3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4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5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6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7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8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229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7230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723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23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236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237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238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FEF1C55-0737-462A-B11E-049E22D557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3317F-222E-4E0B-82FF-506DB7EC59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24607-5B64-4A37-97BD-046A82EFCE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C82E1-127E-43A5-9957-180E29D5C3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AE18B-8A17-4589-8BAA-B38627CEB2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900E6-D117-43BA-B337-277A89C945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3DD5B-07CB-408F-97BC-026E70138B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43974-D2A3-4DE6-9806-ACFA9286D4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9F675-E9AC-46F4-B078-60DE91F6E7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B097B-3D0D-4FCA-9A18-624D783AAE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5EBCD-C3F9-4EBC-97CD-D20CFAAF31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49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615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16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616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4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5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9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18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618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198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619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206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620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0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0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1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621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1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21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21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21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502E268-4764-4361-B6EE-CD687A3C7B43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&#1059;&#1088;&#1086;&#1082;%20&#1054;&#1044;&#1085;&#1086;&#1088;&#1086;&#1076;&#1085;&#1099;&#1077;%20&#1095;&#1083;&#1077;&#1085;&#1099;.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059;&#1088;&#1086;&#1082;%20&#1054;&#1044;&#1085;&#1086;&#1088;&#1086;&#1076;&#1085;&#1099;&#1077;%20&#1095;&#1083;&#1077;&#1085;&#1099;.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1059;&#1088;&#1086;&#1082;%20&#1054;&#1044;&#1085;&#1086;&#1088;&#1086;&#1076;&#1085;&#1099;&#1077;%20&#1095;&#1083;&#1077;&#1085;&#1099;.ppt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1059;&#1088;&#1086;&#1082;%20&#1054;&#1044;&#1085;&#1086;&#1088;&#1086;&#1076;&#1085;&#1099;&#1077;%20&#1095;&#1083;&#1077;&#1085;&#1099;.pp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59;&#1088;&#1086;&#1082;%20&#1054;&#1044;&#1085;&#1086;&#1088;&#1086;&#1076;&#1085;&#1099;&#1077;%20&#1095;&#1083;&#1077;&#1085;&#1099;.pp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059;&#1088;&#1086;&#1082;%20&#1054;&#1044;&#1085;&#1086;&#1088;&#1086;&#1076;&#1085;&#1099;&#1077;%20&#1095;&#1083;&#1077;&#1085;&#1099;.pp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Вопрос № 1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 b="1"/>
              <a:t>Какие члены предложения называются однородными?</a:t>
            </a:r>
          </a:p>
        </p:txBody>
      </p:sp>
      <p:sp>
        <p:nvSpPr>
          <p:cNvPr id="4102" name="Oval 6">
            <a:hlinkClick r:id="rId2" action="ppaction://hlinkpres?slideindex=17&amp;slidetitle=Слайд 17"/>
          </p:cNvPr>
          <p:cNvSpPr>
            <a:spLocks noChangeArrowheads="1"/>
          </p:cNvSpPr>
          <p:nvPr/>
        </p:nvSpPr>
        <p:spPr bwMode="auto">
          <a:xfrm>
            <a:off x="7162800" y="5562600"/>
            <a:ext cx="9906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Вопрос № 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 b="1"/>
              <a:t>Для чего в речи используют предложения с однородными членами?</a:t>
            </a:r>
          </a:p>
        </p:txBody>
      </p:sp>
      <p:sp>
        <p:nvSpPr>
          <p:cNvPr id="13316" name="Oval 4">
            <a:hlinkClick r:id="rId2" action="ppaction://hlinkpres?slideindex=17&amp;slidetitle=Слайд 17"/>
          </p:cNvPr>
          <p:cNvSpPr>
            <a:spLocks noChangeArrowheads="1"/>
          </p:cNvSpPr>
          <p:nvPr/>
        </p:nvSpPr>
        <p:spPr bwMode="auto">
          <a:xfrm>
            <a:off x="7696200" y="5562600"/>
            <a:ext cx="914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ru-RU"/>
              <a:t>Вопрос № 3</a:t>
            </a:r>
          </a:p>
        </p:txBody>
      </p:sp>
      <p:pic>
        <p:nvPicPr>
          <p:cNvPr id="16388" name="Picture 4" descr="arg-5-50-tran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752600"/>
            <a:ext cx="2690813" cy="3581400"/>
          </a:xfrm>
          <a:prstGeom prst="rect">
            <a:avLst/>
          </a:prstGeom>
          <a:noFill/>
        </p:spPr>
      </p:pic>
      <p:sp>
        <p:nvSpPr>
          <p:cNvPr id="16389" name="Oval 5">
            <a:hlinkClick r:id="rId3" action="ppaction://hlinkpres?slideindex=17&amp;slidetitle=Слайд 17"/>
          </p:cNvPr>
          <p:cNvSpPr>
            <a:spLocks noChangeArrowheads="1"/>
          </p:cNvSpPr>
          <p:nvPr/>
        </p:nvSpPr>
        <p:spPr bwMode="auto">
          <a:xfrm>
            <a:off x="7543800" y="5715000"/>
            <a:ext cx="9906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Вопрос № 4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 b="1"/>
              <a:t>Какие члены предложения могут быть однородными?</a:t>
            </a:r>
          </a:p>
        </p:txBody>
      </p:sp>
      <p:sp>
        <p:nvSpPr>
          <p:cNvPr id="14340" name="Oval 4">
            <a:hlinkClick r:id="rId2" action="ppaction://hlinkpres?slideindex=17&amp;slidetitle=Слайд 17"/>
          </p:cNvPr>
          <p:cNvSpPr>
            <a:spLocks noChangeArrowheads="1"/>
          </p:cNvSpPr>
          <p:nvPr/>
        </p:nvSpPr>
        <p:spPr bwMode="auto">
          <a:xfrm>
            <a:off x="7543800" y="5334000"/>
            <a:ext cx="9906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Вопрос № 5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 b="1"/>
              <a:t>Как могут быть связаны между собой однородные члены предложения?</a:t>
            </a:r>
          </a:p>
        </p:txBody>
      </p:sp>
      <p:sp>
        <p:nvSpPr>
          <p:cNvPr id="15365" name="Oval 5">
            <a:hlinkClick r:id="rId2" action="ppaction://hlinkpres?slideindex=17&amp;slidetitle=Слайд 17"/>
          </p:cNvPr>
          <p:cNvSpPr>
            <a:spLocks noChangeArrowheads="1"/>
          </p:cNvSpPr>
          <p:nvPr/>
        </p:nvSpPr>
        <p:spPr bwMode="auto">
          <a:xfrm>
            <a:off x="7162800" y="5410200"/>
            <a:ext cx="990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Вопрос № 6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 b="1"/>
              <a:t>Перед какими союзами всегда ставится запятая при однородных членах предложения?</a:t>
            </a:r>
          </a:p>
        </p:txBody>
      </p:sp>
      <p:sp>
        <p:nvSpPr>
          <p:cNvPr id="17412" name="Oval 4">
            <a:hlinkClick r:id="rId2" action="ppaction://hlinkpres?slideindex=17&amp;slidetitle=Слайд 17"/>
          </p:cNvPr>
          <p:cNvSpPr>
            <a:spLocks noChangeArrowheads="1"/>
          </p:cNvSpPr>
          <p:nvPr/>
        </p:nvSpPr>
        <p:spPr bwMode="auto">
          <a:xfrm>
            <a:off x="7772400" y="5867400"/>
            <a:ext cx="9906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6</TotalTime>
  <Words>62</Words>
  <Application>Microsoft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Wingdings</vt:lpstr>
      <vt:lpstr>Круги</vt:lpstr>
      <vt:lpstr>Вопрос № 1</vt:lpstr>
      <vt:lpstr>Вопрос № 2</vt:lpstr>
      <vt:lpstr>Вопрос № 3</vt:lpstr>
      <vt:lpstr>Вопрос № 4</vt:lpstr>
      <vt:lpstr>Вопрос № 5</vt:lpstr>
      <vt:lpstr>Вопрос №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Pilinmv</cp:lastModifiedBy>
  <cp:revision>3</cp:revision>
  <cp:lastPrinted>1601-01-01T00:00:00Z</cp:lastPrinted>
  <dcterms:created xsi:type="dcterms:W3CDTF">1601-01-01T00:00:00Z</dcterms:created>
  <dcterms:modified xsi:type="dcterms:W3CDTF">2013-01-31T04:14:24Z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