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59" r:id="rId3"/>
    <p:sldId id="260" r:id="rId4"/>
    <p:sldId id="258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13EA1-2D2B-4477-91A4-020E01B83FA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814D4-5566-427F-8E3C-C9AF249A1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BD85ED-A5CD-4894-866F-38D9BCAB4F21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8B2C-FD8E-490E-9BCA-60AC618F511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A6F2-8E93-444A-8398-C0D723A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8B2C-FD8E-490E-9BCA-60AC618F511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A6F2-8E93-444A-8398-C0D723A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8B2C-FD8E-490E-9BCA-60AC618F511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A6F2-8E93-444A-8398-C0D723A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8B2C-FD8E-490E-9BCA-60AC618F511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A6F2-8E93-444A-8398-C0D723A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8B2C-FD8E-490E-9BCA-60AC618F511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A6F2-8E93-444A-8398-C0D723A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8B2C-FD8E-490E-9BCA-60AC618F511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A6F2-8E93-444A-8398-C0D723A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8B2C-FD8E-490E-9BCA-60AC618F511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A6F2-8E93-444A-8398-C0D723A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8B2C-FD8E-490E-9BCA-60AC618F511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A6F2-8E93-444A-8398-C0D723A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8B2C-FD8E-490E-9BCA-60AC618F511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A6F2-8E93-444A-8398-C0D723A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8B2C-FD8E-490E-9BCA-60AC618F511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A6F2-8E93-444A-8398-C0D723A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8B2C-FD8E-490E-9BCA-60AC618F511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A6F2-8E93-444A-8398-C0D723A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D8B2C-FD8E-490E-9BCA-60AC618F511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4A6F2-8E93-444A-8398-C0D723AC8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</p:pic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1042988" y="476250"/>
            <a:ext cx="6696075" cy="3044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Дорогой доброты</a:t>
            </a:r>
            <a:endParaRPr lang="ru-RU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img-3b2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357158" y="714374"/>
            <a:ext cx="828680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>1. Хорошо ли </a:t>
            </a:r>
            <a:r>
              <a:rPr lang="ru-RU" sz="4400" dirty="0" smtClean="0">
                <a:solidFill>
                  <a:srgbClr val="0000FF"/>
                </a:solidFill>
                <a:latin typeface="Arial Black" pitchFamily="34" charset="0"/>
              </a:rPr>
              <a:t>быть </a:t>
            </a:r>
            <a:r>
              <a:rPr lang="ru-RU" sz="4400" dirty="0" smtClean="0">
                <a:solidFill>
                  <a:srgbClr val="0000FF"/>
                </a:solidFill>
                <a:latin typeface="Arial Black" pitchFamily="34" charset="0"/>
              </a:rPr>
              <a:t>   добрым</a:t>
            </a:r>
            <a:r>
              <a:rPr lang="ru-RU" sz="4400" dirty="0" smtClean="0">
                <a:solidFill>
                  <a:srgbClr val="0000FF"/>
                </a:solidFill>
                <a:latin typeface="Arial Black" pitchFamily="34" charset="0"/>
              </a:rPr>
              <a:t>?</a:t>
            </a:r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4400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>2. Что такое доброта?</a:t>
            </a:r>
            <a:br>
              <a:rPr lang="ru-RU" sz="4400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>3. Жизнь дана на </a:t>
            </a:r>
            <a:r>
              <a:rPr lang="ru-RU" sz="4400" dirty="0" smtClean="0">
                <a:solidFill>
                  <a:srgbClr val="0000FF"/>
                </a:solidFill>
                <a:latin typeface="Arial Black" pitchFamily="34" charset="0"/>
              </a:rPr>
              <a:t>добрые</a:t>
            </a:r>
            <a:br>
              <a:rPr lang="ru-RU" sz="44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0000FF"/>
                </a:solidFill>
                <a:latin typeface="Arial Black" pitchFamily="34" charset="0"/>
              </a:rPr>
              <a:t>    дела.</a:t>
            </a:r>
            <a:endParaRPr lang="ru-RU" sz="4400" dirty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rgbClr val="0000FF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112"/>
          <p:cNvPicPr>
            <a:picLocks noChangeAspect="1" noChangeArrowheads="1"/>
          </p:cNvPicPr>
          <p:nvPr/>
        </p:nvPicPr>
        <p:blipFill>
          <a:blip r:embed="rId3"/>
          <a:srcRect b="46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85750" y="0"/>
            <a:ext cx="831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FF"/>
                </a:solidFill>
                <a:latin typeface="Arial Black" pitchFamily="34" charset="0"/>
              </a:rPr>
              <a:t>«Истинная доброта заключается в благожелательном отношении к людям»</a:t>
            </a:r>
            <a:br>
              <a:rPr lang="ru-RU" sz="3200" b="1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3200" b="1" dirty="0">
                <a:solidFill>
                  <a:srgbClr val="0000FF"/>
                </a:solidFill>
                <a:latin typeface="Arial Black" pitchFamily="34" charset="0"/>
              </a:rPr>
              <a:t>                               </a:t>
            </a:r>
            <a: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  <a:t>Жан Жак Руссо</a:t>
            </a:r>
            <a:r>
              <a:rPr lang="ru-RU" sz="3200" b="1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200" b="1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3200" b="1" dirty="0">
                <a:solidFill>
                  <a:srgbClr val="0000FF"/>
                </a:solidFill>
                <a:latin typeface="Arial Black" pitchFamily="34" charset="0"/>
              </a:rPr>
              <a:t>«Чтобы оценить доброту в человеке, надо иметь некоторую долю этого качества в самом себе»</a:t>
            </a:r>
            <a:br>
              <a:rPr lang="ru-RU" sz="3200" b="1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3200" b="1" dirty="0">
                <a:solidFill>
                  <a:srgbClr val="0000FF"/>
                </a:solidFill>
                <a:latin typeface="Arial Black" pitchFamily="34" charset="0"/>
              </a:rPr>
              <a:t>                              </a:t>
            </a:r>
            <a: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  <a:t>Вильям Шекспир</a:t>
            </a:r>
          </a:p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CC"/>
                </a:solidFill>
                <a:latin typeface="Arial Black" pitchFamily="34" charset="0"/>
              </a:rPr>
              <a:t>«Доброта. Вот качество, которое желаю приобрести больше всех других»</a:t>
            </a:r>
            <a:r>
              <a:rPr lang="ru-RU" sz="3200" b="1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200" b="1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  <a:t>                                 Л. Толстой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6" descr="na000160"/>
          <p:cNvPicPr>
            <a:picLocks noChangeAspect="1" noChangeArrowheads="1"/>
          </p:cNvPicPr>
          <p:nvPr/>
        </p:nvPicPr>
        <p:blipFill>
          <a:blip r:embed="rId2"/>
          <a:srcRect b="2474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857356" y="214290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ru-RU" sz="2000" b="1">
              <a:solidFill>
                <a:srgbClr val="800000"/>
              </a:solidFill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5364163" y="3573463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chemeClr val="accent2"/>
              </a:solidFill>
            </a:endParaRPr>
          </a:p>
        </p:txBody>
      </p:sp>
      <p:sp>
        <p:nvSpPr>
          <p:cNvPr id="4101" name="Rectangle 17"/>
          <p:cNvSpPr>
            <a:spLocks noChangeArrowheads="1"/>
          </p:cNvSpPr>
          <p:nvPr/>
        </p:nvSpPr>
        <p:spPr bwMode="auto">
          <a:xfrm>
            <a:off x="5940425" y="541972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 b="1">
              <a:solidFill>
                <a:schemeClr val="accent2"/>
              </a:solidFill>
            </a:endParaRPr>
          </a:p>
        </p:txBody>
      </p:sp>
      <p:pic>
        <p:nvPicPr>
          <p:cNvPr id="4102" name="Picture 23" descr="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0"/>
            <a:ext cx="136683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0" y="785813"/>
            <a:ext cx="9144000" cy="6072187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Жизнь дана  на добрые дела.</a:t>
            </a:r>
            <a:b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Добро помни, а зло забывай.</a:t>
            </a:r>
            <a:b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Что посеешь, то и пожнёшь.</a:t>
            </a:r>
            <a:b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 Худо тому, кто добра не делает никому.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xpstyle_walls_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632700" cy="3744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5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На рассвете встать и, вспоминая о чуде,</a:t>
            </a:r>
            <a:br>
              <a:rPr lang="ru-RU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Рукой обожженною солнце достать</a:t>
            </a:r>
            <a:br>
              <a:rPr lang="ru-RU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И подарить его людям!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35</Words>
  <Application>Microsoft Office PowerPoint</Application>
  <PresentationFormat>Экран (4:3)</PresentationFormat>
  <Paragraphs>8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Жизнь дана  на добрые дела.  Добро помни, а зло забывай.  Что посеешь, то и пожнёшь.    Худо тому, кто добра не делает никому. </vt:lpstr>
      <vt:lpstr>На рассвете встать и, вспоминая о чуде, Рукой обожженною солнце достать И подарить его людям!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2009-04-18T19:00:42Z</dcterms:created>
  <dcterms:modified xsi:type="dcterms:W3CDTF">2014-11-18T19:00:46Z</dcterms:modified>
</cp:coreProperties>
</file>