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58" r:id="rId6"/>
    <p:sldId id="259" r:id="rId7"/>
    <p:sldId id="262" r:id="rId8"/>
    <p:sldId id="277" r:id="rId9"/>
    <p:sldId id="276" r:id="rId10"/>
    <p:sldId id="275" r:id="rId11"/>
    <p:sldId id="274" r:id="rId12"/>
    <p:sldId id="273" r:id="rId13"/>
    <p:sldId id="272" r:id="rId14"/>
    <p:sldId id="265" r:id="rId15"/>
    <p:sldId id="264" r:id="rId16"/>
    <p:sldId id="263" r:id="rId17"/>
    <p:sldId id="278" r:id="rId18"/>
    <p:sldId id="290" r:id="rId19"/>
    <p:sldId id="289" r:id="rId20"/>
    <p:sldId id="288" r:id="rId21"/>
    <p:sldId id="287" r:id="rId22"/>
    <p:sldId id="286" r:id="rId23"/>
    <p:sldId id="285" r:id="rId24"/>
    <p:sldId id="284" r:id="rId25"/>
    <p:sldId id="283" r:id="rId26"/>
    <p:sldId id="282" r:id="rId27"/>
    <p:sldId id="281" r:id="rId28"/>
    <p:sldId id="280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6D6E71"/>
                </a:solidFill>
                <a:effectLst/>
                <a:latin typeface="Istok Web"/>
              </a:rPr>
              <a:t>Пофантазируем на тему будущего рюкзаков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58595B"/>
                </a:solidFill>
                <a:effectLst/>
                <a:latin typeface="Istok Web"/>
              </a:rPr>
              <a:t> </a:t>
            </a:r>
            <a:r>
              <a:rPr kumimoji="0" lang="ru-RU" sz="19700" b="0" i="0" u="none" strike="noStrike" cap="none" normalizeH="0" baseline="0" smtClean="0">
                <a:ln>
                  <a:noFill/>
                </a:ln>
                <a:solidFill>
                  <a:srgbClr val="58595B"/>
                </a:solidFill>
                <a:effectLst/>
                <a:latin typeface="Istok Web"/>
              </a:rPr>
              <a:t> 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58595B"/>
                </a:solidFill>
                <a:effectLst/>
                <a:latin typeface="Istok Web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32" name="Picture 8" descr="C:\Documents and Settings\Учитель\Мои документы\Новая папка\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57256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Учитель\Мои документы\Новая папка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14356"/>
            <a:ext cx="4686346" cy="5001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Учитель\Мои документы\Новая папка\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14356"/>
            <a:ext cx="4753021" cy="5214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Учитель\Мои документы\Новая папка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642918"/>
            <a:ext cx="4162468" cy="5450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Учитель\Мои документы\Новая папка\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34569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Documents and Settings\Учитель\Мои документы\Новая папка\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785794"/>
            <a:ext cx="4357718" cy="4686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Учитель\Мои документы\Новая папка\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679585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Documents and Settings\Учитель\Мои документы\Новая папка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642918"/>
            <a:ext cx="4357718" cy="4753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1" name="Picture 31" descr="C:\Documents and Settings\Учитель\Мои документы\Новая папка\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1537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Documents and Settings\Учитель\Мои документы\Новая папка\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7256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Documents and Settings\Учитель\Мои документы\Новая папка\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85818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Учитель\Мои документы\Новая папка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556850" cy="3369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Documents and Settings\Учитель\Мои документы\Новая папка\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21537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Documents and Settings\Учитель\Мои документы\Новая папка\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8751155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C:\Documents and Settings\Учитель\Мои документы\Новая папка\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393965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C:\Documents and Settings\Учитель\Мои документы\Новая папка\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8036775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C:\Documents and Settings\Учитель\Мои документы\Новая папка\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21537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C:\Documents and Settings\Учитель\Мои документы\Новая папка\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393965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C:\Documents and Settings\Учитель\Мои документы\Новая папка\0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8751155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C:\Documents and Settings\Учитель\Мои документы\Новая папка\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334400" cy="3333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:\Documents and Settings\Учитель\Мои документы\Новая папка\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21537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C:\Documents and Settings\Учитель\Мои документы\Новая папка\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892975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Учитель\Мои документы\Новая папка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857232"/>
            <a:ext cx="5286412" cy="4899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Учитель\Мои документы\Новая папка\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21537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Учитель\Мои документы\Новая папка\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036775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Учитель\Мои документы\Новая папка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5272922" cy="4519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C:\Documents and Settings\Учитель\Мои документы\Новая папка\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643966" cy="345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Мои документы\Новая папка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00108"/>
            <a:ext cx="4862559" cy="4399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Учитель\Мои документы\Новая папка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14356"/>
            <a:ext cx="5438825" cy="4366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</Words>
  <PresentationFormat>Экран (4:3)</PresentationFormat>
  <Paragraphs>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4</cp:revision>
  <dcterms:modified xsi:type="dcterms:W3CDTF">2015-04-10T07:35:33Z</dcterms:modified>
</cp:coreProperties>
</file>