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Валентина\Desktop\раскраски\1301857928_0-13-695x3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31640" y="1124744"/>
            <a:ext cx="6840760" cy="33843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72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Деревья</a:t>
            </a:r>
            <a:endParaRPr lang="ru-RU" sz="3600" kern="10" spc="720" dirty="0">
              <a:ln w="38100">
                <a:solidFill>
                  <a:srgbClr val="00B05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ентина\Desktop\Screenshot_4.png"/>
          <p:cNvPicPr/>
          <p:nvPr/>
        </p:nvPicPr>
        <p:blipFill>
          <a:blip r:embed="rId2" cstate="print"/>
          <a:srcRect t="3916"/>
          <a:stretch>
            <a:fillRect/>
          </a:stretch>
        </p:blipFill>
        <p:spPr bwMode="auto">
          <a:xfrm rot="16200000">
            <a:off x="-724646" y="985288"/>
            <a:ext cx="6597357" cy="514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алентина\Desktop\Screenshot_5.png"/>
          <p:cNvPicPr/>
          <p:nvPr/>
        </p:nvPicPr>
        <p:blipFill>
          <a:blip r:embed="rId3" cstate="print"/>
          <a:srcRect l="4138" t="4118"/>
          <a:stretch>
            <a:fillRect/>
          </a:stretch>
        </p:blipFill>
        <p:spPr bwMode="auto">
          <a:xfrm rot="9887032">
            <a:off x="5390482" y="1688178"/>
            <a:ext cx="2467489" cy="276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ентина\Desktop\Screenshot_3.png"/>
          <p:cNvPicPr/>
          <p:nvPr/>
        </p:nvPicPr>
        <p:blipFill>
          <a:blip r:embed="rId2" cstate="print"/>
          <a:srcRect l="6107"/>
          <a:stretch>
            <a:fillRect/>
          </a:stretch>
        </p:blipFill>
        <p:spPr bwMode="auto">
          <a:xfrm rot="10267064">
            <a:off x="916908" y="916912"/>
            <a:ext cx="3158055" cy="32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алентина\Desktop\Screenshot_2.png"/>
          <p:cNvPicPr/>
          <p:nvPr/>
        </p:nvPicPr>
        <p:blipFill>
          <a:blip r:embed="rId3" cstate="print"/>
          <a:srcRect t="3681" r="1215"/>
          <a:stretch>
            <a:fillRect/>
          </a:stretch>
        </p:blipFill>
        <p:spPr bwMode="auto">
          <a:xfrm rot="16200000">
            <a:off x="3415310" y="1129307"/>
            <a:ext cx="6381326" cy="50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ентина\Desktop\Screenshot_1.png"/>
          <p:cNvPicPr/>
          <p:nvPr/>
        </p:nvPicPr>
        <p:blipFill>
          <a:blip r:embed="rId2" cstate="print"/>
          <a:srcRect l="3175" t="2273" r="3201"/>
          <a:stretch>
            <a:fillRect/>
          </a:stretch>
        </p:blipFill>
        <p:spPr bwMode="auto">
          <a:xfrm>
            <a:off x="0" y="476672"/>
            <a:ext cx="442798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алентина\Desktop\Screenshot_6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28582">
            <a:off x="5197117" y="1358071"/>
            <a:ext cx="2823489" cy="30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ентина\Desktop\Screenshot_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95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алентина\Desktop\Screenshot_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11352" y="1525352"/>
            <a:ext cx="6237312" cy="442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ентина\Desktop\Screenshot_1.png"/>
          <p:cNvPicPr/>
          <p:nvPr/>
        </p:nvPicPr>
        <p:blipFill>
          <a:blip r:embed="rId2" cstate="print"/>
          <a:srcRect r="615"/>
          <a:stretch>
            <a:fillRect/>
          </a:stretch>
        </p:blipFill>
        <p:spPr bwMode="auto">
          <a:xfrm rot="5400000">
            <a:off x="-616633" y="1309330"/>
            <a:ext cx="6165304" cy="493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алентина\Desktop\Screenshot_2.png"/>
          <p:cNvPicPr/>
          <p:nvPr/>
        </p:nvPicPr>
        <p:blipFill>
          <a:blip r:embed="rId3" cstate="print"/>
          <a:srcRect l="10968" r="4516" b="3297"/>
          <a:stretch>
            <a:fillRect/>
          </a:stretch>
        </p:blipFill>
        <p:spPr bwMode="auto">
          <a:xfrm rot="2473025">
            <a:off x="5828510" y="723642"/>
            <a:ext cx="23762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ентина\Desktop\Screenshot_4.png"/>
          <p:cNvPicPr/>
          <p:nvPr/>
        </p:nvPicPr>
        <p:blipFill>
          <a:blip r:embed="rId2" cstate="print"/>
          <a:srcRect l="5556"/>
          <a:stretch>
            <a:fillRect/>
          </a:stretch>
        </p:blipFill>
        <p:spPr bwMode="auto">
          <a:xfrm rot="10084853">
            <a:off x="784804" y="626808"/>
            <a:ext cx="3204147" cy="340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алентина\Desktop\Screenshot_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59322" y="1273327"/>
            <a:ext cx="6381332" cy="47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Валентина\Desktop\Screenshot_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940668" y="1345332"/>
            <a:ext cx="6453337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Валентина\Desktop\Screenshot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21865">
            <a:off x="5585290" y="979140"/>
            <a:ext cx="2725946" cy="237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2</cp:revision>
  <dcterms:created xsi:type="dcterms:W3CDTF">2013-11-05T18:28:48Z</dcterms:created>
  <dcterms:modified xsi:type="dcterms:W3CDTF">2013-11-05T21:43:20Z</dcterms:modified>
</cp:coreProperties>
</file>