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072362" cy="1012823"/>
          </a:xfrm>
        </p:spPr>
        <p:txBody>
          <a:bodyPr>
            <a:noAutofit/>
          </a:bodyPr>
          <a:lstStyle/>
          <a:p>
            <a:r>
              <a:rPr lang="ru-RU" sz="3200" i="1" dirty="0" smtClean="0"/>
              <a:t>Презентация «</a:t>
            </a:r>
            <a:r>
              <a:rPr lang="ru-RU" sz="3200" i="1" dirty="0" smtClean="0"/>
              <a:t>Дикие животные»</a:t>
            </a:r>
            <a:endParaRPr lang="ru-RU" sz="3200" i="1" dirty="0"/>
          </a:p>
        </p:txBody>
      </p:sp>
      <p:pic>
        <p:nvPicPr>
          <p:cNvPr id="1028" name="Picture 4" descr="C:\Documents and Settings\Admin\Мои документы\Мои рисунки\Scan10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857364"/>
            <a:ext cx="1799740" cy="1290636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Мои документы\Мои рисунки\Scan10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32820">
            <a:off x="4634662" y="3386254"/>
            <a:ext cx="2139575" cy="1400175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Мои документы\Мои рисунки\Копия Scan100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872134">
            <a:off x="785786" y="3500438"/>
            <a:ext cx="2054223" cy="1285884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Мои документы\Мои рисунки\Копия (2) Scan100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1928802"/>
            <a:ext cx="653121" cy="1792276"/>
          </a:xfrm>
          <a:prstGeom prst="rect">
            <a:avLst/>
          </a:prstGeom>
          <a:noFill/>
        </p:spPr>
      </p:pic>
      <p:pic>
        <p:nvPicPr>
          <p:cNvPr id="1032" name="Picture 8" descr="C:\Documents and Settings\Admin\Мои документы\Мои рисунки\Копия Scan1001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0800000">
            <a:off x="7215206" y="3643314"/>
            <a:ext cx="1687793" cy="1071570"/>
          </a:xfrm>
          <a:prstGeom prst="rect">
            <a:avLst/>
          </a:prstGeom>
          <a:noFill/>
        </p:spPr>
      </p:pic>
      <p:pic>
        <p:nvPicPr>
          <p:cNvPr id="1033" name="Picture 9" descr="C:\Documents and Settings\Admin\Мои документы\Мои рисунки\Копия Scan1000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4810" y="5143512"/>
            <a:ext cx="2336793" cy="1177010"/>
          </a:xfrm>
          <a:prstGeom prst="rect">
            <a:avLst/>
          </a:prstGeom>
          <a:noFill/>
        </p:spPr>
      </p:pic>
      <p:pic>
        <p:nvPicPr>
          <p:cNvPr id="1034" name="Picture 10" descr="C:\Documents and Settings\Admin\Мои документы\Мои рисунки\Копия (2) Scan10008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1199944">
            <a:off x="7072330" y="5214950"/>
            <a:ext cx="1594234" cy="866768"/>
          </a:xfrm>
          <a:prstGeom prst="rect">
            <a:avLst/>
          </a:prstGeom>
          <a:noFill/>
        </p:spPr>
      </p:pic>
      <p:pic>
        <p:nvPicPr>
          <p:cNvPr id="1035" name="Picture 11" descr="C:\Documents and Settings\Admin\Мои документы\Мои рисунки\Копия Scan10008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0800000">
            <a:off x="571472" y="5214950"/>
            <a:ext cx="2772673" cy="1041398"/>
          </a:xfrm>
          <a:prstGeom prst="rect">
            <a:avLst/>
          </a:prstGeom>
          <a:noFill/>
        </p:spPr>
      </p:pic>
      <p:pic>
        <p:nvPicPr>
          <p:cNvPr id="1036" name="Picture 12" descr="C:\Documents and Settings\Admin\Мои документы\Мои рисунки\Копия Scan10007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320268">
            <a:off x="5857884" y="1785926"/>
            <a:ext cx="2112724" cy="9953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214290"/>
            <a:ext cx="5172084" cy="1012823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Стих про тигренка.</a:t>
            </a:r>
            <a:endParaRPr lang="ru-RU" sz="3600" i="1" dirty="0"/>
          </a:p>
        </p:txBody>
      </p:sp>
      <p:pic>
        <p:nvPicPr>
          <p:cNvPr id="1028" name="Picture 4" descr="C:\Documents and Settings\Admin\Мои документы\Мои рисунки\Scan10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785926"/>
            <a:ext cx="3286148" cy="235657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000100" y="214290"/>
            <a:ext cx="1785950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Весь в папу и в маму,</a:t>
            </a:r>
          </a:p>
          <a:p>
            <a:r>
              <a:rPr lang="ru-RU" sz="1100" b="1" dirty="0" smtClean="0"/>
              <a:t>Весь в бабушку с дедом,</a:t>
            </a:r>
          </a:p>
          <a:p>
            <a:r>
              <a:rPr lang="ru-RU" sz="1100" b="1" dirty="0" smtClean="0"/>
              <a:t>С кошачьей походкой,</a:t>
            </a:r>
          </a:p>
          <a:p>
            <a:r>
              <a:rPr lang="ru-RU" sz="1100" b="1" dirty="0" err="1" smtClean="0"/>
              <a:t>Урчащ</a:t>
            </a:r>
            <a:r>
              <a:rPr lang="ru-RU" sz="1100" b="1" dirty="0" smtClean="0"/>
              <a:t> и </a:t>
            </a:r>
            <a:r>
              <a:rPr lang="ru-RU" sz="1100" b="1" dirty="0" err="1" smtClean="0"/>
              <a:t>зебрист</a:t>
            </a:r>
            <a:r>
              <a:rPr lang="ru-RU" sz="1100" b="1" dirty="0" smtClean="0"/>
              <a:t>,</a:t>
            </a:r>
          </a:p>
          <a:p>
            <a:r>
              <a:rPr lang="ru-RU" sz="1100" b="1" dirty="0" smtClean="0"/>
              <a:t>Игривый тигрёнок,</a:t>
            </a:r>
          </a:p>
          <a:p>
            <a:r>
              <a:rPr lang="ru-RU" sz="1100" b="1" dirty="0" smtClean="0"/>
              <a:t>Малыш-непоседа,</a:t>
            </a:r>
          </a:p>
          <a:p>
            <a:r>
              <a:rPr lang="ru-RU" sz="1100" b="1" dirty="0" smtClean="0"/>
              <a:t>Был цвета такого,</a:t>
            </a:r>
          </a:p>
          <a:p>
            <a:r>
              <a:rPr lang="ru-RU" sz="1100" b="1" dirty="0" smtClean="0"/>
              <a:t>Как осенью лист.</a:t>
            </a:r>
          </a:p>
          <a:p>
            <a:endParaRPr lang="ru-RU" sz="1100" b="1" dirty="0" smtClean="0"/>
          </a:p>
          <a:p>
            <a:r>
              <a:rPr lang="ru-RU" sz="1100" b="1" dirty="0" smtClean="0"/>
              <a:t>Он юн был, как солнце</a:t>
            </a:r>
          </a:p>
          <a:p>
            <a:r>
              <a:rPr lang="ru-RU" sz="1100" b="1" dirty="0" smtClean="0"/>
              <a:t>В минуты рассвета.</a:t>
            </a:r>
          </a:p>
          <a:p>
            <a:r>
              <a:rPr lang="ru-RU" sz="1100" b="1" dirty="0" smtClean="0"/>
              <a:t>И золото пряча</a:t>
            </a:r>
          </a:p>
          <a:p>
            <a:r>
              <a:rPr lang="ru-RU" sz="1100" b="1" dirty="0" smtClean="0"/>
              <a:t>В </a:t>
            </a:r>
            <a:r>
              <a:rPr lang="ru-RU" sz="1100" b="1" dirty="0" err="1" smtClean="0"/>
              <a:t>зелёность</a:t>
            </a:r>
            <a:r>
              <a:rPr lang="ru-RU" sz="1100" b="1" dirty="0" smtClean="0"/>
              <a:t> ветвей,</a:t>
            </a:r>
          </a:p>
          <a:p>
            <a:r>
              <a:rPr lang="ru-RU" sz="1100" b="1" dirty="0" smtClean="0"/>
              <a:t>Не зная каникул,</a:t>
            </a:r>
          </a:p>
          <a:p>
            <a:r>
              <a:rPr lang="ru-RU" sz="1100" b="1" dirty="0" smtClean="0"/>
              <a:t>Он целое лето</a:t>
            </a:r>
          </a:p>
          <a:p>
            <a:r>
              <a:rPr lang="ru-RU" sz="1100" b="1" dirty="0" smtClean="0"/>
              <a:t>Усердно старался</a:t>
            </a:r>
          </a:p>
          <a:p>
            <a:r>
              <a:rPr lang="ru-RU" sz="1100" b="1" dirty="0" smtClean="0"/>
              <a:t>Взрослеть побыстрей.</a:t>
            </a:r>
          </a:p>
          <a:p>
            <a:endParaRPr lang="ru-RU" sz="1100" b="1" dirty="0" smtClean="0"/>
          </a:p>
          <a:p>
            <a:r>
              <a:rPr lang="ru-RU" sz="1100" b="1" dirty="0" smtClean="0"/>
              <a:t>Копировал чутко</a:t>
            </a:r>
          </a:p>
          <a:p>
            <a:r>
              <a:rPr lang="ru-RU" sz="1100" b="1" dirty="0" smtClean="0"/>
              <a:t>Повадки и звуки</a:t>
            </a:r>
          </a:p>
          <a:p>
            <a:r>
              <a:rPr lang="ru-RU" sz="1100" b="1" dirty="0" smtClean="0"/>
              <a:t>И папы, и мамы,</a:t>
            </a:r>
          </a:p>
          <a:p>
            <a:r>
              <a:rPr lang="ru-RU" sz="1100" b="1" dirty="0" smtClean="0"/>
              <a:t>И прочей родни.</a:t>
            </a:r>
          </a:p>
          <a:p>
            <a:r>
              <a:rPr lang="ru-RU" sz="1100" b="1" dirty="0" smtClean="0"/>
              <a:t>Азы постигал он</a:t>
            </a:r>
          </a:p>
          <a:p>
            <a:r>
              <a:rPr lang="ru-RU" sz="1100" b="1" dirty="0" smtClean="0"/>
              <a:t>Тигриной науки,</a:t>
            </a:r>
          </a:p>
          <a:p>
            <a:r>
              <a:rPr lang="ru-RU" sz="1100" b="1" dirty="0" smtClean="0"/>
              <a:t>Наполнив зубрёжкой</a:t>
            </a:r>
          </a:p>
          <a:p>
            <a:r>
              <a:rPr lang="ru-RU" sz="1100" b="1" dirty="0" smtClean="0"/>
              <a:t>И ночи, и дни.</a:t>
            </a:r>
          </a:p>
          <a:p>
            <a:endParaRPr lang="ru-RU" sz="1100" b="1" dirty="0" smtClean="0"/>
          </a:p>
          <a:p>
            <a:r>
              <a:rPr lang="ru-RU" sz="1100" b="1" dirty="0" smtClean="0"/>
              <a:t>И выдержав с честью</a:t>
            </a:r>
          </a:p>
          <a:p>
            <a:r>
              <a:rPr lang="ru-RU" sz="1100" b="1" dirty="0" smtClean="0"/>
              <a:t>Звериный экзамен,</a:t>
            </a:r>
          </a:p>
          <a:p>
            <a:r>
              <a:rPr lang="ru-RU" sz="1100" b="1" dirty="0" smtClean="0"/>
              <a:t>Он стал настоящим</a:t>
            </a:r>
          </a:p>
          <a:p>
            <a:r>
              <a:rPr lang="ru-RU" sz="1100" b="1" dirty="0" smtClean="0"/>
              <a:t>Тигриным царём.</a:t>
            </a:r>
          </a:p>
          <a:p>
            <a:r>
              <a:rPr lang="ru-RU" sz="1100" b="1" dirty="0" smtClean="0"/>
              <a:t>Был раньше ребёнок</a:t>
            </a:r>
          </a:p>
          <a:p>
            <a:r>
              <a:rPr lang="ru-RU" sz="1100" b="1" dirty="0" smtClean="0"/>
              <a:t>Он папин и мамин,</a:t>
            </a:r>
          </a:p>
          <a:p>
            <a:r>
              <a:rPr lang="ru-RU" sz="1100" b="1" dirty="0" smtClean="0"/>
              <a:t>А нынче стихи</a:t>
            </a:r>
          </a:p>
          <a:p>
            <a:r>
              <a:rPr lang="ru-RU" sz="1100" b="1" dirty="0" smtClean="0"/>
              <a:t>Сочиняют о нём.</a:t>
            </a:r>
          </a:p>
          <a:p>
            <a:pPr algn="r"/>
            <a:endParaRPr lang="ru-RU" sz="900" b="1" dirty="0" smtClean="0"/>
          </a:p>
          <a:p>
            <a:pPr algn="r"/>
            <a:r>
              <a:rPr lang="ru-RU" sz="900" b="1" dirty="0" smtClean="0"/>
              <a:t>(Автор. Евгений </a:t>
            </a:r>
            <a:r>
              <a:rPr lang="ru-RU" sz="900" b="1" dirty="0" err="1" smtClean="0"/>
              <a:t>Голубенко</a:t>
            </a:r>
            <a:r>
              <a:rPr lang="ru-RU" sz="900" b="1" dirty="0" smtClean="0"/>
              <a:t>)</a:t>
            </a:r>
            <a:endParaRPr lang="ru-RU" sz="900" b="1" dirty="0"/>
          </a:p>
        </p:txBody>
      </p:sp>
      <p:pic>
        <p:nvPicPr>
          <p:cNvPr id="13" name="Picture 12" descr="C:\Documents and Settings\Admin\Мои документы\Мои рисунки\Копия Scan100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4572008"/>
            <a:ext cx="3533469" cy="16647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Стих о жирафе.</a:t>
            </a:r>
            <a:endParaRPr lang="ru-RU" i="1" dirty="0"/>
          </a:p>
        </p:txBody>
      </p:sp>
      <p:pic>
        <p:nvPicPr>
          <p:cNvPr id="4" name="Picture 7" descr="C:\Documents and Settings\Admin\Мои документы\Мои рисунки\Копия (2) Scan100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571612"/>
            <a:ext cx="1509805" cy="414475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357554" y="1785926"/>
            <a:ext cx="35004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Важно шагает пятнистый </a:t>
            </a:r>
            <a:r>
              <a:rPr lang="ru-RU" sz="1600" b="1" dirty="0" smtClean="0"/>
              <a:t>жираф</a:t>
            </a:r>
            <a:r>
              <a:rPr lang="ru-RU" sz="1600" dirty="0" smtClean="0"/>
              <a:t>,</a:t>
            </a:r>
            <a:br>
              <a:rPr lang="ru-RU" sz="1600" dirty="0" smtClean="0"/>
            </a:br>
            <a:r>
              <a:rPr lang="ru-RU" sz="1600" dirty="0" smtClean="0"/>
              <a:t>Голову с рожками гордо задрав.</a:t>
            </a:r>
            <a:br>
              <a:rPr lang="ru-RU" sz="1600" dirty="0" smtClean="0"/>
            </a:br>
            <a:r>
              <a:rPr lang="ru-RU" sz="1600" dirty="0" smtClean="0"/>
              <a:t>Он выше всех и гордится собой:</a:t>
            </a:r>
            <a:br>
              <a:rPr lang="ru-RU" sz="1600" dirty="0" smtClean="0"/>
            </a:br>
            <a:r>
              <a:rPr lang="ru-RU" sz="1600" dirty="0" smtClean="0"/>
              <a:t>С дерева листик достанет любой.</a:t>
            </a:r>
            <a:br>
              <a:rPr lang="ru-RU" sz="1600" dirty="0" smtClean="0"/>
            </a:br>
            <a:r>
              <a:rPr lang="ru-RU" sz="1600" dirty="0" smtClean="0"/>
              <a:t>А вот попить для него - тяжкий труд,</a:t>
            </a:r>
            <a:br>
              <a:rPr lang="ru-RU" sz="1600" dirty="0" smtClean="0"/>
            </a:br>
            <a:r>
              <a:rPr lang="ru-RU" sz="1600" dirty="0" smtClean="0"/>
              <a:t>И потому пьёт он впрок, как верблюд.</a:t>
            </a:r>
            <a:br>
              <a:rPr lang="ru-RU" sz="1600" dirty="0" smtClean="0"/>
            </a:br>
            <a:r>
              <a:rPr lang="ru-RU" sz="1600" dirty="0" smtClean="0"/>
              <a:t>Есть у жирафов большущий секрет:</a:t>
            </a:r>
            <a:br>
              <a:rPr lang="ru-RU" sz="1600" dirty="0" smtClean="0"/>
            </a:br>
            <a:r>
              <a:rPr lang="ru-RU" sz="1600" dirty="0" smtClean="0"/>
              <a:t>Кажется нам, у них голоса нет.</a:t>
            </a:r>
            <a:br>
              <a:rPr lang="ru-RU" sz="1600" dirty="0" smtClean="0"/>
            </a:br>
            <a:r>
              <a:rPr lang="ru-RU" sz="1600" dirty="0" smtClean="0"/>
              <a:t>Только друг с другом они говорят,</a:t>
            </a:r>
            <a:br>
              <a:rPr lang="ru-RU" sz="1600" dirty="0" smtClean="0"/>
            </a:br>
            <a:r>
              <a:rPr lang="ru-RU" sz="1600" dirty="0" smtClean="0"/>
              <a:t>Но, чтоб не слышали их все подряд,</a:t>
            </a:r>
            <a:br>
              <a:rPr lang="ru-RU" sz="1600" dirty="0" smtClean="0"/>
            </a:br>
            <a:r>
              <a:rPr lang="ru-RU" sz="1600" dirty="0" smtClean="0"/>
              <a:t>Голосом низким общаться должны,</a:t>
            </a:r>
            <a:br>
              <a:rPr lang="ru-RU" sz="1600" dirty="0" smtClean="0"/>
            </a:br>
            <a:r>
              <a:rPr lang="ru-RU" sz="1600" dirty="0" smtClean="0"/>
              <a:t>И разговоры другим не слышны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r>
              <a:rPr lang="ru-RU" sz="1600" b="1" dirty="0" smtClean="0"/>
              <a:t>Н. </a:t>
            </a:r>
            <a:r>
              <a:rPr lang="ru-RU" sz="1600" b="1" dirty="0" err="1" smtClean="0"/>
              <a:t>Каледина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3643338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Стих о слоне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5" descr="C:\Documents and Settings\Admin\Мои документы\Мои рисунки\Scan100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857365"/>
            <a:ext cx="4148487" cy="271464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643570" y="142852"/>
            <a:ext cx="242889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.</a:t>
            </a:r>
            <a:endParaRPr lang="ru-RU" sz="105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29322" y="1714488"/>
            <a:ext cx="250033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Африке живут слоны,</a:t>
            </a:r>
            <a:br>
              <a:rPr lang="ru-RU" dirty="0" smtClean="0"/>
            </a:br>
            <a:r>
              <a:rPr lang="ru-RU" dirty="0" smtClean="0"/>
              <a:t>И носы у них длинны,</a:t>
            </a:r>
            <a:br>
              <a:rPr lang="ru-RU" dirty="0" smtClean="0"/>
            </a:br>
            <a:r>
              <a:rPr lang="ru-RU" dirty="0" smtClean="0"/>
              <a:t>Словно шланги из резины -</a:t>
            </a:r>
            <a:br>
              <a:rPr lang="ru-RU" dirty="0" smtClean="0"/>
            </a:br>
            <a:r>
              <a:rPr lang="ru-RU" dirty="0" smtClean="0"/>
              <a:t>ВОТ ТАКО-О-ОЙ </a:t>
            </a:r>
            <a:r>
              <a:rPr lang="ru-RU" dirty="0" smtClean="0"/>
              <a:t>величины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.</a:t>
            </a:r>
            <a:r>
              <a:rPr lang="ru-RU" b="1" dirty="0" smtClean="0"/>
              <a:t> </a:t>
            </a:r>
            <a:r>
              <a:rPr lang="ru-RU" b="1" dirty="0" smtClean="0"/>
              <a:t>Т. </a:t>
            </a:r>
            <a:r>
              <a:rPr lang="ru-RU" b="1" dirty="0" err="1" smtClean="0"/>
              <a:t>Керстен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Стих о бегемоте </a:t>
            </a:r>
            <a:endParaRPr lang="ru-RU" i="1" dirty="0"/>
          </a:p>
        </p:txBody>
      </p:sp>
      <p:pic>
        <p:nvPicPr>
          <p:cNvPr id="4" name="Picture 6" descr="C:\Documents and Settings\Admin\Мои документы\Мои рисунки\Копия Scan100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357430"/>
            <a:ext cx="3571900" cy="250033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572132" y="2000240"/>
            <a:ext cx="221456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Этот толстый </a:t>
            </a:r>
            <a:r>
              <a:rPr lang="ru-RU" b="1" dirty="0" smtClean="0"/>
              <a:t>бегемот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Под водой легко плывёт</a:t>
            </a:r>
            <a:br>
              <a:rPr lang="ru-RU" dirty="0" smtClean="0"/>
            </a:br>
            <a:r>
              <a:rPr lang="ru-RU" dirty="0" smtClean="0"/>
              <a:t>Только вылезет на сушу.</a:t>
            </a:r>
            <a:br>
              <a:rPr lang="ru-RU" dirty="0" smtClean="0"/>
            </a:br>
            <a:r>
              <a:rPr lang="ru-RU" dirty="0" smtClean="0"/>
              <a:t>Сразу станет грузной тушей</a:t>
            </a:r>
            <a:r>
              <a:rPr lang="ru-RU" dirty="0" smtClean="0"/>
              <a:t>.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 </a:t>
            </a:r>
            <a:r>
              <a:rPr lang="ru-RU" b="1" dirty="0" smtClean="0"/>
              <a:t>М. </a:t>
            </a:r>
            <a:r>
              <a:rPr lang="ru-RU" b="1" dirty="0" err="1" smtClean="0"/>
              <a:t>Абина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6357982" cy="1143000"/>
          </a:xfrm>
        </p:spPr>
        <p:txBody>
          <a:bodyPr>
            <a:normAutofit/>
          </a:bodyPr>
          <a:lstStyle/>
          <a:p>
            <a:r>
              <a:rPr lang="ru-RU" i="1" dirty="0" smtClean="0"/>
              <a:t>Стих о медведях.</a:t>
            </a:r>
            <a:endParaRPr lang="ru-RU" i="1" dirty="0"/>
          </a:p>
        </p:txBody>
      </p:sp>
      <p:pic>
        <p:nvPicPr>
          <p:cNvPr id="4" name="Picture 11" descr="C:\Documents and Settings\Admin\Мои документы\Мои рисунки\Копия Scan100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214282" y="2143113"/>
            <a:ext cx="4357718" cy="250032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572132" y="1857364"/>
            <a:ext cx="278608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Медведица </a:t>
            </a:r>
            <a:r>
              <a:rPr lang="ru-RU" sz="2000" dirty="0" smtClean="0"/>
              <a:t>ласково сына качает.</a:t>
            </a:r>
            <a:br>
              <a:rPr lang="ru-RU" sz="2000" dirty="0" smtClean="0"/>
            </a:br>
            <a:r>
              <a:rPr lang="ru-RU" sz="2000" dirty="0" smtClean="0"/>
              <a:t>Малыш веселится. Малыш не скучает.</a:t>
            </a:r>
            <a:br>
              <a:rPr lang="ru-RU" sz="2000" dirty="0" smtClean="0"/>
            </a:br>
            <a:r>
              <a:rPr lang="ru-RU" sz="2000" dirty="0" smtClean="0"/>
              <a:t>Он думает, это смешная игра,</a:t>
            </a:r>
            <a:br>
              <a:rPr lang="ru-RU" sz="2000" dirty="0" smtClean="0"/>
            </a:br>
            <a:r>
              <a:rPr lang="ru-RU" sz="2000" dirty="0" smtClean="0"/>
              <a:t>Не зная, что спать медвежатам </a:t>
            </a:r>
            <a:r>
              <a:rPr lang="ru-RU" sz="2000" dirty="0" smtClean="0"/>
              <a:t>пора.</a:t>
            </a:r>
            <a:endParaRPr lang="ru-RU" sz="2000" dirty="0" smtClean="0"/>
          </a:p>
          <a:p>
            <a:endParaRPr lang="ru-RU" sz="2000" i="1" dirty="0" smtClean="0"/>
          </a:p>
          <a:p>
            <a:endParaRPr lang="ru-RU" sz="2000" i="1" dirty="0" smtClean="0"/>
          </a:p>
          <a:p>
            <a:r>
              <a:rPr lang="ru-RU" sz="2000" i="1" dirty="0" smtClean="0"/>
              <a:t>В</a:t>
            </a:r>
            <a:r>
              <a:rPr lang="ru-RU" sz="2000" i="1" dirty="0" smtClean="0"/>
              <a:t>. Берестов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Стих о лисе</a:t>
            </a:r>
            <a:endParaRPr lang="ru-RU" i="1" dirty="0"/>
          </a:p>
        </p:txBody>
      </p:sp>
      <p:pic>
        <p:nvPicPr>
          <p:cNvPr id="4" name="Picture 10" descr="C:\Documents and Settings\Admin\Мои документы\Мои рисунки\Копия (2) Scan100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285720" y="2714620"/>
            <a:ext cx="3073390" cy="167275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143372" y="2214554"/>
            <a:ext cx="40005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Я Лисичка, хвостик рыжий, </a:t>
            </a:r>
            <a:br>
              <a:rPr lang="ru-RU" dirty="0" smtClean="0"/>
            </a:br>
            <a:r>
              <a:rPr lang="ru-RU" dirty="0" smtClean="0"/>
              <a:t>Встану к елочке поближе! </a:t>
            </a:r>
            <a:br>
              <a:rPr lang="ru-RU" dirty="0" smtClean="0"/>
            </a:br>
            <a:r>
              <a:rPr lang="ru-RU" dirty="0" smtClean="0"/>
              <a:t>Вы меня не бойтесь, детки, </a:t>
            </a:r>
            <a:br>
              <a:rPr lang="ru-RU" dirty="0" smtClean="0"/>
            </a:br>
            <a:r>
              <a:rPr lang="ru-RU" dirty="0" smtClean="0"/>
              <a:t>Я сегодня так добра, </a:t>
            </a:r>
            <a:br>
              <a:rPr lang="ru-RU" dirty="0" smtClean="0"/>
            </a:br>
            <a:r>
              <a:rPr lang="ru-RU" dirty="0" smtClean="0"/>
              <a:t>Никого из вас не трону, </a:t>
            </a:r>
            <a:br>
              <a:rPr lang="ru-RU" dirty="0" smtClean="0"/>
            </a:br>
            <a:r>
              <a:rPr lang="ru-RU" dirty="0" smtClean="0"/>
              <a:t>Веселиться к вам пришла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Рыжий </a:t>
            </a:r>
            <a:r>
              <a:rPr lang="ru-RU" dirty="0" err="1" smtClean="0"/>
              <a:t>хвост-моя</a:t>
            </a:r>
            <a:r>
              <a:rPr lang="ru-RU" dirty="0" smtClean="0"/>
              <a:t> краса, </a:t>
            </a:r>
            <a:br>
              <a:rPr lang="ru-RU" dirty="0" smtClean="0"/>
            </a:br>
            <a:r>
              <a:rPr lang="ru-RU" dirty="0" smtClean="0"/>
              <a:t>А зовут меня Лиса!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Стих о леопарде</a:t>
            </a:r>
            <a:endParaRPr lang="ru-RU" i="1" dirty="0"/>
          </a:p>
        </p:txBody>
      </p:sp>
      <p:pic>
        <p:nvPicPr>
          <p:cNvPr id="4" name="Picture 9" descr="C:\Documents and Settings\Admin\Мои документы\Мои рисунки\Копия Scan100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3116"/>
            <a:ext cx="3586940" cy="257176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57818" y="1714488"/>
            <a:ext cx="264319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Леопард</a:t>
            </a:r>
            <a:r>
              <a:rPr lang="ru-RU" dirty="0" smtClean="0"/>
              <a:t> </a:t>
            </a:r>
            <a:r>
              <a:rPr lang="ru-RU" dirty="0" smtClean="0"/>
              <a:t>- из рода кошек,</a:t>
            </a:r>
            <a:br>
              <a:rPr lang="ru-RU" dirty="0" smtClean="0"/>
            </a:br>
            <a:r>
              <a:rPr lang="ru-RU" dirty="0" smtClean="0"/>
              <a:t>Шуба в кольцах и в горошек.</a:t>
            </a:r>
            <a:br>
              <a:rPr lang="ru-RU" dirty="0" smtClean="0"/>
            </a:br>
            <a:r>
              <a:rPr lang="ru-RU" dirty="0" smtClean="0"/>
              <a:t>Весь до кончика хвоста</a:t>
            </a:r>
            <a:br>
              <a:rPr lang="ru-RU" dirty="0" smtClean="0"/>
            </a:br>
            <a:r>
              <a:rPr lang="ru-RU" dirty="0" smtClean="0"/>
              <a:t>Он - сплошная пестрота.</a:t>
            </a:r>
            <a:br>
              <a:rPr lang="ru-RU" dirty="0" smtClean="0"/>
            </a:br>
            <a:r>
              <a:rPr lang="ru-RU" dirty="0" smtClean="0"/>
              <a:t>Не играйте вы с ним в прятки.</a:t>
            </a:r>
            <a:br>
              <a:rPr lang="ru-RU" dirty="0" smtClean="0"/>
            </a:br>
            <a:r>
              <a:rPr lang="ru-RU" dirty="0" err="1" smtClean="0"/>
              <a:t>Маскировочка</a:t>
            </a:r>
            <a:r>
              <a:rPr lang="ru-RU" dirty="0" smtClean="0"/>
              <a:t> в порядке,</a:t>
            </a:r>
            <a:br>
              <a:rPr lang="ru-RU" dirty="0" smtClean="0"/>
            </a:br>
            <a:r>
              <a:rPr lang="ru-RU" dirty="0" smtClean="0"/>
              <a:t>Если спрячется в траве</a:t>
            </a:r>
            <a:br>
              <a:rPr lang="ru-RU" dirty="0" smtClean="0"/>
            </a:br>
            <a:r>
              <a:rPr lang="ru-RU" dirty="0" smtClean="0"/>
              <a:t>Иль на дереве, в листве,</a:t>
            </a:r>
            <a:br>
              <a:rPr lang="ru-RU" dirty="0" smtClean="0"/>
            </a:br>
            <a:r>
              <a:rPr lang="ru-RU" dirty="0" smtClean="0"/>
              <a:t>Не найдёт его никто,</a:t>
            </a:r>
            <a:br>
              <a:rPr lang="ru-RU" dirty="0" smtClean="0"/>
            </a:br>
            <a:r>
              <a:rPr lang="ru-RU" dirty="0" smtClean="0"/>
              <a:t>Никогда и ни за что</a:t>
            </a:r>
            <a:r>
              <a:rPr lang="ru-RU" dirty="0" smtClean="0"/>
              <a:t>!</a:t>
            </a:r>
          </a:p>
          <a:p>
            <a:r>
              <a:rPr lang="ru-RU" b="1" dirty="0" smtClean="0"/>
              <a:t> </a:t>
            </a:r>
            <a:r>
              <a:rPr lang="ru-RU" b="1" dirty="0" smtClean="0"/>
              <a:t>Н. </a:t>
            </a:r>
            <a:r>
              <a:rPr lang="ru-RU" b="1" dirty="0" err="1" smtClean="0"/>
              <a:t>Каледина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Documents and Settings\Admin\Мои документы\Мои рисунки\Копия Scan100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642910" y="2285992"/>
            <a:ext cx="3654618" cy="2571768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929322" y="1011825"/>
            <a:ext cx="235745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Скачет мама-кенгуру,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Невзирая на жару.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Крошка-сын не хочет спать!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Вот, приходится качать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ru-RU" sz="1400" b="1" dirty="0" smtClean="0">
                <a:latin typeface="Arial" charset="0"/>
              </a:rPr>
              <a:t>не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в коляске, не в кроватке-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На себе за кожной складкой.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В прочной сумке меховой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Сын зарылся с головой,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Но спокойно не лежит-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Кувыркается, визжит.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И, порой, из щели лаза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Видим два несонных глаза,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Видим ушки, видим нос.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Кувырнётся-видим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хвост.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С кенгурёнком нету слада.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Но другого и не надо!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618</TotalTime>
  <Words>177</Words>
  <Application>Microsoft Office PowerPoint</Application>
  <PresentationFormat>Экран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Презентация «Дикие животные»</vt:lpstr>
      <vt:lpstr>Стих про тигренка.</vt:lpstr>
      <vt:lpstr>Стих о жирафе.</vt:lpstr>
      <vt:lpstr>Стих о слоне.</vt:lpstr>
      <vt:lpstr>Стих о бегемоте </vt:lpstr>
      <vt:lpstr>Стих о медведях.</vt:lpstr>
      <vt:lpstr>Стих о лисе</vt:lpstr>
      <vt:lpstr>Стих о леопарде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46</cp:revision>
  <dcterms:modified xsi:type="dcterms:W3CDTF">2012-03-22T18:16:58Z</dcterms:modified>
</cp:coreProperties>
</file>