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4" r:id="rId5"/>
    <p:sldId id="263" r:id="rId6"/>
    <p:sldId id="258" r:id="rId7"/>
    <p:sldId id="261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ismagilova-alsu-nuretdinovna" TargetMode="External"/><Relationship Id="rId2" Type="http://schemas.openxmlformats.org/officeDocument/2006/relationships/hyperlink" Target="http://www.portraitimage.ru/populyarnie-raboti/karandashom/prostie-risunki-tsvetnimi-karandashami-poetapn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700" i="1" dirty="0" smtClean="0">
                <a:solidFill>
                  <a:schemeClr val="tx2"/>
                </a:solidFill>
                <a:latin typeface="Bookman Old Style" pitchFamily="18" charset="0"/>
              </a:rPr>
              <a:t>Страницы из жизни нашей группы</a:t>
            </a:r>
            <a:endParaRPr lang="ru-RU" sz="6700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7200928" cy="15716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Выполнила: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Гончарова Юлия Яковлевна,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воспитатель второй младшей группы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МБДОУ – детский сад №3 г.Татарска Новосибирской обл.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800000"/>
                </a:solidFill>
              </a:rPr>
              <a:t>Музыкальная страница </a:t>
            </a:r>
            <a:endParaRPr lang="ru-RU" sz="4800" i="1" dirty="0">
              <a:solidFill>
                <a:srgbClr val="800000"/>
              </a:solidFill>
            </a:endParaRPr>
          </a:p>
        </p:txBody>
      </p:sp>
      <p:pic>
        <p:nvPicPr>
          <p:cNvPr id="8" name="Содержимое 7" descr="IMG_045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1321809">
            <a:off x="925028" y="1707483"/>
            <a:ext cx="3467017" cy="260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P103038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307527">
            <a:off x="4570950" y="3299834"/>
            <a:ext cx="3627300" cy="2720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7157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 До новых встреч!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11" name="Содержимое 10" descr="SAM_22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1214423"/>
            <a:ext cx="5557638" cy="441571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i="1" dirty="0">
              <a:solidFill>
                <a:srgbClr val="8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Фото взяты из личного архива воспитателя, Гончаровой Юлии Яковлевны</a:t>
            </a:r>
          </a:p>
          <a:p>
            <a:r>
              <a:rPr lang="ru-RU" sz="2000" dirty="0" smtClean="0"/>
              <a:t>Автор шаблона – Коровина Ирина Николаевна, учитель начальных классов МБОУ «СОШ №9» г.Сафоново Смоленской области</a:t>
            </a:r>
          </a:p>
          <a:p>
            <a:r>
              <a:rPr lang="ru-RU" sz="2000" u="sng" dirty="0" smtClean="0"/>
              <a:t>Использованы ресурсы:</a:t>
            </a:r>
          </a:p>
          <a:p>
            <a:pPr>
              <a:buNone/>
            </a:pPr>
            <a:r>
              <a:rPr lang="ru-RU" sz="1900" dirty="0" smtClean="0"/>
              <a:t>«Карандаши» </a:t>
            </a:r>
            <a:r>
              <a:rPr lang="ru-RU" sz="1900" u="sng" dirty="0" smtClean="0">
                <a:hlinkClick r:id="rId2"/>
              </a:rPr>
              <a:t>http://www.portraitimage.ru/populyarnie-raboti/karandashom/prostie-risunki-tsvetnimi-karandashami-poetapno.html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«Дети» </a:t>
            </a:r>
            <a:r>
              <a:rPr lang="ru-RU" sz="1900" u="sng" dirty="0" smtClean="0">
                <a:hlinkClick r:id="rId3"/>
              </a:rPr>
              <a:t>http://nsportal.ru/ismagilova-alsu-nuretdinovna</a:t>
            </a:r>
            <a:endParaRPr lang="ru-RU" sz="19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Будем знакомы – вторая  младшая группа «Солнышко»!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 descr="SAM_04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3" y="1928803"/>
            <a:ext cx="5508130" cy="4131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Так всё начиналось…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SAM_05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5160449" cy="3870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Игровая страница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8" name="Содержимое 7" descr="SAM_170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SAM_209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78579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21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4678" y="3500438"/>
            <a:ext cx="400052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800000"/>
                </a:solidFill>
              </a:rPr>
              <a:t>Развивающая страница </a:t>
            </a:r>
            <a:endParaRPr lang="ru-RU" sz="4800" i="1" dirty="0">
              <a:solidFill>
                <a:srgbClr val="800000"/>
              </a:solidFill>
            </a:endParaRPr>
          </a:p>
        </p:txBody>
      </p:sp>
      <p:pic>
        <p:nvPicPr>
          <p:cNvPr id="8" name="Содержимое 7" descr="SAM_085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8" descr="SAM_208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932132">
            <a:off x="4195453" y="2817411"/>
            <a:ext cx="3497503" cy="2623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216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47670" y="1714488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SAM_216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3143248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357166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800000"/>
                </a:solidFill>
                <a:cs typeface="Aharoni" pitchFamily="2" charset="-79"/>
              </a:rPr>
              <a:t>Творческая страница</a:t>
            </a:r>
            <a:endParaRPr lang="ru-RU" sz="4400" i="1" dirty="0">
              <a:solidFill>
                <a:srgbClr val="8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800000"/>
                </a:solidFill>
              </a:rPr>
              <a:t>Художественная страница </a:t>
            </a:r>
            <a:endParaRPr lang="ru-RU" i="1" dirty="0">
              <a:solidFill>
                <a:srgbClr val="800000"/>
              </a:solidFill>
            </a:endParaRPr>
          </a:p>
        </p:txBody>
      </p:sp>
      <p:pic>
        <p:nvPicPr>
          <p:cNvPr id="8" name="Содержимое 7" descr="SAM_229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803271">
            <a:off x="1107243" y="2273040"/>
            <a:ext cx="3316729" cy="248754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SAM_228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884119">
            <a:off x="5103748" y="1524672"/>
            <a:ext cx="2676869" cy="356915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Олимпийская страница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8" name="Содержимое 7" descr="IMG_008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857724">
            <a:off x="734930" y="959165"/>
            <a:ext cx="3622573" cy="2716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Содержимое 8" descr="IMG_014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256755">
            <a:off x="4923887" y="1113298"/>
            <a:ext cx="3519156" cy="263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SAM_05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67052" y="3786191"/>
            <a:ext cx="3333773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800000"/>
                </a:solidFill>
              </a:rPr>
              <a:t>Экологическая страница </a:t>
            </a:r>
            <a:endParaRPr lang="ru-RU" i="1" dirty="0">
              <a:solidFill>
                <a:srgbClr val="800000"/>
              </a:solidFill>
            </a:endParaRPr>
          </a:p>
        </p:txBody>
      </p:sp>
      <p:pic>
        <p:nvPicPr>
          <p:cNvPr id="5" name="Содержимое 4" descr="Фото-058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895201">
            <a:off x="881828" y="1345534"/>
            <a:ext cx="3676939" cy="2755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5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711703">
            <a:off x="4691073" y="2302409"/>
            <a:ext cx="3550072" cy="2662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Страницы из жизни нашей группы</vt:lpstr>
      <vt:lpstr>Будем знакомы – вторая  младшая группа «Солнышко»!</vt:lpstr>
      <vt:lpstr>Так всё начиналось…</vt:lpstr>
      <vt:lpstr>Игровая страница</vt:lpstr>
      <vt:lpstr>Развивающая страница </vt:lpstr>
      <vt:lpstr>Слайд 6</vt:lpstr>
      <vt:lpstr>Художественная страница </vt:lpstr>
      <vt:lpstr>Олимпийская страница</vt:lpstr>
      <vt:lpstr>Экологическая страница </vt:lpstr>
      <vt:lpstr>Музыкальная страница </vt:lpstr>
      <vt:lpstr> До новых встреч!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2013-03-16T17:10:51Z</dcterms:created>
  <dcterms:modified xsi:type="dcterms:W3CDTF">2015-04-27T16:39:38Z</dcterms:modified>
</cp:coreProperties>
</file>