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91" r:id="rId3"/>
    <p:sldId id="292" r:id="rId4"/>
    <p:sldId id="293" r:id="rId5"/>
    <p:sldId id="288" r:id="rId6"/>
    <p:sldId id="294" r:id="rId7"/>
    <p:sldId id="298" r:id="rId8"/>
    <p:sldId id="299" r:id="rId9"/>
    <p:sldId id="300" r:id="rId10"/>
    <p:sldId id="303" r:id="rId11"/>
    <p:sldId id="301" r:id="rId12"/>
    <p:sldId id="304" r:id="rId13"/>
    <p:sldId id="302" r:id="rId14"/>
    <p:sldId id="305" r:id="rId15"/>
    <p:sldId id="306" r:id="rId16"/>
    <p:sldId id="314" r:id="rId17"/>
    <p:sldId id="307" r:id="rId18"/>
    <p:sldId id="31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35DE-B3C1-48D9-8303-BA84A1579E5C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02AE-4056-4350-8A65-390FE9185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35DE-B3C1-48D9-8303-BA84A1579E5C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02AE-4056-4350-8A65-390FE9185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35DE-B3C1-48D9-8303-BA84A1579E5C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02AE-4056-4350-8A65-390FE9185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35DE-B3C1-48D9-8303-BA84A1579E5C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02AE-4056-4350-8A65-390FE9185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35DE-B3C1-48D9-8303-BA84A1579E5C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57902AE-4056-4350-8A65-390FE9185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35DE-B3C1-48D9-8303-BA84A1579E5C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02AE-4056-4350-8A65-390FE9185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35DE-B3C1-48D9-8303-BA84A1579E5C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02AE-4056-4350-8A65-390FE9185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35DE-B3C1-48D9-8303-BA84A1579E5C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02AE-4056-4350-8A65-390FE9185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35DE-B3C1-48D9-8303-BA84A1579E5C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02AE-4056-4350-8A65-390FE9185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35DE-B3C1-48D9-8303-BA84A1579E5C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02AE-4056-4350-8A65-390FE9185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35DE-B3C1-48D9-8303-BA84A1579E5C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02AE-4056-4350-8A65-390FE9185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99235DE-B3C1-48D9-8303-BA84A1579E5C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7902AE-4056-4350-8A65-390FE9185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9;%20&#1074;&#1086;&#1081;&#1085;&#1099;%20&#1085;&#1077;%20&#1078;&#1077;&#1085;&#1089;&#1082;&#1086;&#1077;%20&#1083;&#1080;&#1094;&#1086;\&#1042;&#1072;&#1083;&#1100;&#1089;%20&#1085;&#1072;%20&#1087;&#1083;&#1086;&#1089;&#1082;&#1086;&#1089;&#1090;&#1080;.mp3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9;%20&#1074;&#1086;&#1081;&#1085;&#1099;%20&#1085;&#1077;%20&#1078;&#1077;&#1085;&#1089;&#1082;&#1086;&#1077;%20&#1083;&#1080;&#1094;&#1086;\Zvuki_-_Vozdushnyj_boj_(get-tune.net).mp3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00398" y="4572008"/>
            <a:ext cx="56436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&amp;Pcy;&amp;rcy;&amp;ocy;&amp;scy;&amp;mcy;&amp;ocy;&amp;tcy;&amp;rcy; &amp;icy;&amp;zcy;&amp;ocy;&amp;bcy;&amp;rcy;&amp;acy;&amp;zhcy;&amp;iecy;&amp;ncy;&amp;icy;&amp;yacy; 917487 &amp;Scy;&amp;iecy;&amp;rcy;&amp;vcy;&amp;icy;&amp;scy; &amp;pcy;&amp;ucy;&amp;bcy;&amp;lcy;&amp;icy;&amp;kcy;&amp;acy;&amp;tscy;&amp;icy;&amp;icy; &amp;icy; &amp;khcy;&amp;rcy;&amp;acy;&amp;ncy;&amp;iecy;&amp;ncy;&amp;icy;&amp;yacy; &amp;icy;&amp;zcy;&amp;ocy;&amp;bcy;&amp;rcy;&amp;acy;&amp;zhcy;&amp;iecy;&amp;ncy;&amp;icy;&amp;jcy; : &amp;khcy;&amp;ocy;&amp;scy;&amp;tcy;&amp;icy;&amp;ncy;&amp;gcy; &amp;kcy;&amp;acy;&amp;rcy;&amp;tcy;&amp;icy;&amp;ncy;&amp;ocy;&amp;kcy; : &amp;rcy;&amp;acy;&amp;zcy;&amp;mcy;&amp;iecy;&amp;shchcy;&amp;iecy;&amp;ncy;&amp;icy;&amp;iecy; &amp;fcy;&amp;ocy;&amp;tcy;&amp;ocy;&amp;kcy; : &amp;mcy;&amp;iecy;&amp;scy;&amp;tcy;&amp;ocy; &amp;dcy;&amp;lcy;&amp;yacy; &amp;fcy;&amp;ocy;&amp;tcy;&amp;ocy;&amp;gcy;&amp;rcy;&amp;acy;&amp;fcy;&amp;i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800105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643174" y="0"/>
            <a:ext cx="4112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из пехоты </a:t>
            </a:r>
            <a:endParaRPr lang="ru-RU" sz="5400" b="1" cap="none" spc="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5288340"/>
            <a:ext cx="54409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Добровольно приняв правила войны,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Приспособив все не женские одежды,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Встали строем за спасение страны,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несбывшееся счастье и надежды.</a:t>
            </a:r>
            <a:endParaRPr lang="ru-RU" sz="2400" b="1" cap="none" spc="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moimir.org/wp-content/uploads/2013/05/jenshini-na-vojne.jpg"/>
          <p:cNvPicPr/>
          <p:nvPr/>
        </p:nvPicPr>
        <p:blipFill>
          <a:blip r:embed="rId2">
            <a:lum bright="20000" contrast="30000"/>
          </a:blip>
          <a:srcRect/>
          <a:stretch>
            <a:fillRect/>
          </a:stretch>
        </p:blipFill>
        <p:spPr bwMode="auto">
          <a:xfrm>
            <a:off x="4214810" y="2643182"/>
            <a:ext cx="4929190" cy="421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&amp;Kcy;&amp;rcy;&amp;acy;&amp;scy;&amp;ocy;&amp;tcy;&amp;acy; &amp;ncy;&amp;acy; &amp;tcy;&amp;ocy;&amp;jcy; &amp;Vcy;&amp;ocy;&amp;jcy;&amp;ncy;&amp;iecy;"/>
          <p:cNvPicPr/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5500694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4357694"/>
            <a:ext cx="5429256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endParaRPr lang="ru-RU" sz="2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571876"/>
            <a:ext cx="5669373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Смотрю назад, в продымленные дали: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cap="none" spc="0" dirty="0" smtClean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Нет, не заслугой в тот зловещий год,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cap="none" spc="0" dirty="0" smtClean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высшей честью школьницы считали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cap="none" spc="0" dirty="0" smtClean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Возможность умереть за свой народ. </a:t>
            </a:r>
            <a:endParaRPr lang="ru-RU" sz="2400" b="1" cap="none" spc="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IEcy;&amp;scy;&amp;lcy;&amp;icy; &amp;iecy;&amp;scy;&amp;tcy;&amp;softcy; &amp;scy;&amp;rcy;&amp;iecy;&amp;dcy;&amp;icy; &amp;ncy;&amp;acy;&amp;scy; &amp;scy;&amp;vcy;&amp;yacy;&amp;tcy;&amp;ycy;&amp;iecy;, &amp;tcy;&amp;ocy; &amp;ecy;&amp;tcy;&amp;ocy; &amp;pcy;&amp;rcy;&amp;ocy; &amp;ncy;&amp;icy;&amp;khcy;!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643050"/>
            <a:ext cx="3572375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&amp;ZHcy;&amp;iecy;&amp;ncy;&amp;shchcy;&amp;icy;&amp;ncy;&amp;ycy; &amp;ncy;&amp;acy; &amp;vcy;&amp;ocy;&amp;jcy;&amp;ncy;&amp;ie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4857784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0" y="3441680"/>
            <a:ext cx="1847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4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3643314"/>
            <a:ext cx="495090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сих пор не совсем понимаю,</a:t>
            </a:r>
          </a:p>
          <a:p>
            <a:pPr algn="ctr"/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же я, и худа, и мала,</a:t>
            </a:r>
          </a:p>
          <a:p>
            <a:pPr algn="ctr"/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Сквозь пожары к победному Маю</a:t>
            </a:r>
          </a:p>
          <a:p>
            <a:pPr algn="ctr"/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cap="none" spc="0" dirty="0" err="1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кирзачах</a:t>
            </a:r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стопудовых дошла.</a:t>
            </a:r>
          </a:p>
          <a:p>
            <a:pPr algn="ctr"/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И откуда взялось столько силы</a:t>
            </a:r>
          </a:p>
          <a:p>
            <a:pPr algn="ctr"/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Даже в самых слабейших из нас?..</a:t>
            </a:r>
          </a:p>
          <a:p>
            <a:pPr algn="ctr"/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гадать!- Был и есть у России</a:t>
            </a:r>
          </a:p>
          <a:p>
            <a:pPr algn="ctr"/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Вечной прочности вечный запас.</a:t>
            </a:r>
            <a:endParaRPr lang="ru-RU" sz="2400" b="1" cap="none" spc="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&amp;Dcy;&amp;ncy;&amp;iecy;&amp;vcy;&amp;ncy;&amp;icy;&amp;kcy; &amp;Mcy;&amp;acy;&amp;rcy;&amp;icy;&amp;acy;&amp;ncy;&amp;ncy;&amp;acy;_&amp;Vcy;&amp;icy;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0"/>
            <a:ext cx="5073630" cy="3638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nakop.ru/index.php?app=core&amp;module=attach&amp;section=attach&amp;attach_rel_module=post&amp;attach_id=561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54747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0" name="Picture 4" descr="http://www.nakop.ru/index.php?app=core&amp;module=attach&amp;section=attach&amp;attach_rel_module=post&amp;attach_id=56135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3571868" y="3056710"/>
            <a:ext cx="5572132" cy="3430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643438" y="285728"/>
            <a:ext cx="4207626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Александра Леонтьевна </a:t>
            </a:r>
          </a:p>
          <a:p>
            <a:pPr algn="ctr"/>
            <a:r>
              <a:rPr lang="ru-RU" sz="28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Бойко. </a:t>
            </a:r>
          </a:p>
          <a:p>
            <a:pPr algn="ctr"/>
            <a:r>
              <a:rPr lang="ru-RU" sz="28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(Командир «семейного» </a:t>
            </a:r>
          </a:p>
          <a:p>
            <a:pPr algn="ctr"/>
            <a:r>
              <a:rPr lang="ru-RU" sz="28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тяжелого танка «ИС-2»)</a:t>
            </a:r>
            <a:endParaRPr lang="ru-RU" sz="2800" b="1" cap="none" spc="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6143644"/>
            <a:ext cx="83442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Александра Леонтьевна и Иван Федорович Бойко</a:t>
            </a:r>
            <a:endParaRPr lang="ru-RU" sz="2800" b="1" cap="none" spc="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Kcy;&amp;ocy;&amp;mcy;&amp;acy;&amp;ncy;&amp;dcy;&amp;icy;&amp;rcy; &amp;tcy;&amp;acy;&amp;ncy;&amp;kcy;&amp;ocy;&amp;vcy;&amp;ocy;&amp;gcy;&amp;ocy; &amp;vcy;&amp;zcy;&amp;vcy;&amp;ocy;&amp;dcy;&amp;acy; &amp;scy;&amp;tcy;&amp;acy;&amp;rcy;&amp;shcy;&amp;icy;&amp;jcy; &amp;lcy;&amp;iecy;&amp;jcy;&amp;tcy;&amp;iecy;&amp;ncy;&amp;acy;&amp;ncy;&amp;tcy; &amp;Acy;. &amp;Scy;&amp;acy;&amp;mcy;&amp;ucy;&amp;scy;&amp;iecy;&amp;ncy;&amp;kcy;&amp;ocy;"/>
          <p:cNvPicPr/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2786050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714876" y="4071942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0005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14351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://www.nakop.ru/index.php?app=core&amp;module=attach&amp;section=attach&amp;attach_rel_module=post&amp;attach_id=561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14290"/>
            <a:ext cx="3588947" cy="45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089493" y="4714884"/>
            <a:ext cx="40545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err="1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Ращупкина</a:t>
            </a:r>
            <a:endParaRPr lang="ru-RU" sz="2400" b="1" dirty="0" smtClean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Александра </a:t>
            </a:r>
            <a:r>
              <a:rPr lang="ru-RU" sz="24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Митрофановна</a:t>
            </a:r>
            <a:endParaRPr lang="ru-RU" sz="2400" b="1" cap="none" spc="0" dirty="0" smtClean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(Механик-водитель)</a:t>
            </a:r>
            <a:endParaRPr lang="ru-RU" sz="2400" b="1" cap="none" spc="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00298" y="642918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6116" y="928670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488" y="285728"/>
            <a:ext cx="28664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Октябрьская</a:t>
            </a:r>
          </a:p>
          <a:p>
            <a:pPr algn="ctr"/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Мария Васильевна</a:t>
            </a:r>
            <a:endParaRPr lang="ru-RU" sz="2400" b="1" cap="none" spc="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71736" y="1000108"/>
            <a:ext cx="369299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Герой Советского Союза </a:t>
            </a:r>
            <a:endParaRPr lang="ru-RU" sz="2400" b="1" cap="none" spc="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034" y="4000504"/>
            <a:ext cx="45520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Танк БОЕВОЙ ПОДРУГОЮ назвала,</a:t>
            </a:r>
            <a:br>
              <a:rPr lang="ru-RU" sz="20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Шла на таран, сминая в нём врага,</a:t>
            </a:r>
            <a:br>
              <a:rPr lang="ru-RU" sz="20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Крушила всё и отомстить желала</a:t>
            </a:r>
            <a:br>
              <a:rPr lang="ru-RU" sz="20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мужа смерть…. А смерть недалека…</a:t>
            </a:r>
            <a:endParaRPr lang="ru-RU" sz="2000" b="1" cap="none" spc="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5357826"/>
            <a:ext cx="45538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Тот танк сгорел, но вновь его сменяя,</a:t>
            </a:r>
            <a:br>
              <a:rPr lang="ru-RU" sz="20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Другие называли  танки так,</a:t>
            </a:r>
            <a:br>
              <a:rPr lang="ru-RU" sz="20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Берлин вошла ПОДРУГА БОЕВАЯ</a:t>
            </a:r>
            <a:br>
              <a:rPr lang="ru-RU" sz="20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прогремел её победный залп!</a:t>
            </a:r>
            <a:endParaRPr lang="ru-RU" sz="2000" b="1" cap="none" spc="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&amp;Pcy;&amp;ocy;&amp;khcy;&amp;ocy;&amp;dcy;&amp;ncy;&amp;acy;&amp;yacy; &amp;pcy;&amp;rcy;&amp;acy;&amp;chcy;&amp;iecy;&amp;chcy;&amp;ncy;&amp;acy;&amp;yacy; 1-&amp;gcy;&amp;ocy; &amp;Pcy;&amp;rcy;&amp;icy;&amp;bcy;&amp;acy;&amp;lcy;&amp;tcy;&amp;icy;&amp;jcy;&amp;scy;&amp;kcy;&amp;ocy;&amp;gcy;&amp;ocy; &amp;fcy;&amp;rcy;&amp;ocy;&amp;ncy;&amp;tcy;&amp;acy;. &amp;Lcy;&amp;icy;&amp;tcy;&amp;vcy;&amp;acy;, 1944 &amp;gcy;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7500990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user posted imag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14290"/>
            <a:ext cx="4429156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 rot="16200000">
            <a:off x="-2816276" y="3030534"/>
            <a:ext cx="7143776" cy="511156"/>
          </a:xfrm>
        </p:spPr>
        <p:txBody>
          <a:bodyPr vert="vert">
            <a:normAutofit/>
          </a:bodyPr>
          <a:lstStyle/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b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b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b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b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b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b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b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b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b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b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b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b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b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b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7712839" y="2469670"/>
            <a:ext cx="2400657" cy="46166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СЛУЖБЫ</a:t>
            </a:r>
            <a:endParaRPr lang="ru-RU" sz="24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47.radikal.ru/i118/1005/31/b8431bd54dd5.jpg"/>
          <p:cNvPicPr/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5214942" cy="464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6" name="Picture 2" descr="&amp;Gcy;&amp;ocy;&amp;scy;&amp;ucy;&amp;dcy;&amp;acy;&amp;rcy;&amp;scy;&amp;tcy;&amp;vcy;&amp;iecy;&amp;ncy;&amp;ncy;&amp;ycy;&amp;iecy; &amp;acy;&amp;rcy;&amp;khcy;&amp;icy;&amp;vcy;&amp;ycy; &amp;Rcy;&amp;Fcy;, &amp;khcy;&amp;rcy;&amp;acy;&amp;ncy;&amp;yacy;&amp;shchcy;&amp;icy;&amp;iecy; &amp;fcy;&amp;ocy;&amp;tcy;&amp;ocy;&amp;dcy;&amp;ocy;&amp;kcy;&amp;ucy;&amp;mcy;&amp;iecy;&amp;ncy;&amp;tcy;&amp;ycy; &amp;ocy; &amp;Vcy;&amp;iecy;&amp;lcy;&amp;icy;&amp;kcy;&amp;ocy;&amp;jcy; &amp;Ocy;&amp;tcy;&amp;iecy;&amp;chcy;&amp;iecy;&amp;scy;&amp;tcy;&amp;vcy;&amp;iecy;&amp;ncy;&amp;ncy;&amp;ocy;&amp;jcy; &amp;vcy;&amp;ocy;&amp;jcy;&amp;ncy;&amp;iecy; 1941-1945 &amp;gcy;&amp;gcy;. &amp;Scy;&amp;acy;&amp;jcy;&amp;tcy; &quot;&amp;Pcy;&amp;ocy;&amp;bcy;&amp;iecy;&amp;dcy;&amp;acy;. 1941-1945&quot;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922326"/>
            <a:ext cx="5286380" cy="3935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&amp;Kcy;&amp;lcy;&amp;icy;&amp;pcy;&amp;acy;&amp;rcy;&amp;tcy; &amp;kcy; &amp;Dcy;&amp;ncy;&amp;yucy; &amp;Pcy;&amp;ocy;&amp;bcy;&amp;iecy;&amp;dcy;&amp;y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86050" y="3357562"/>
            <a:ext cx="1175029" cy="63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9 &amp;mcy;&amp;acy;&amp;yacy; &amp;Dcy;&amp;iecy;&amp;ncy;&amp;softcy; &amp;Pcy;&amp;ocy;&amp;bcy;&amp;iecy;&amp;dcy;&amp;ycy; &amp;kcy;&amp;lcy;&amp;icy;&amp;pcy;&amp;Acy;&amp;rcy;&amp;tcy; PNG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3438" y="3357562"/>
            <a:ext cx="122659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9 &amp;mcy;&amp;acy;&amp;yacy; &amp;Dcy;&amp;iecy;&amp;ncy;&amp;softcy; &amp;Pcy;&amp;ocy;&amp;bcy;&amp;iecy;&amp;dcy;&amp;ycy; &amp;kcy;&amp;lcy;&amp;icy;&amp;pcy;&amp;Acy;&amp;rcy;&amp;tcy; PNG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071934" y="3571876"/>
            <a:ext cx="428628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&amp;Scy;&amp;acy;&amp;mcy;&amp;ucy;&amp;scy;&amp;iecy;&amp;ncy;&amp;kcy;&amp;ocy; &amp;Acy;.&amp;Gcy;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0"/>
            <a:ext cx="4357718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&amp;ZHcy;&amp;iecy;&amp;ncy;&amp;shchcy;&amp;icy;&amp;ncy;&amp;ycy; &amp;ncy;&amp;acy; &amp;vcy;&amp;ocy;&amp;jcy;&amp;ncy;&amp;iecy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42852"/>
            <a:ext cx="7929618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16" descr="C:\Documents and Settings\Home\Рабочий стол\c506_fa3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09939"/>
            <a:ext cx="8334698" cy="6648061"/>
          </a:xfrm>
          <a:prstGeom prst="rect">
            <a:avLst/>
          </a:prstGeom>
          <a:noFill/>
        </p:spPr>
      </p:pic>
      <p:pic>
        <p:nvPicPr>
          <p:cNvPr id="25" name="Вальс на плоскост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715272" y="52863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numSld="2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fancybox-img" descr="http://worldoftanks.ru/dcont/fb/image/boev_podrugi_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71530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714348" y="2000240"/>
            <a:ext cx="72707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DS BroadBrush" pitchFamily="66" charset="0"/>
                <a:cs typeface="Times New Roman" pitchFamily="18" charset="0"/>
              </a:rPr>
              <a:t>       </a:t>
            </a:r>
            <a:r>
              <a:rPr lang="ru-RU" sz="7200" b="1" dirty="0" smtClean="0">
                <a:solidFill>
                  <a:srgbClr val="FF0000"/>
                </a:solidFill>
                <a:latin typeface="DS BroadBrush" pitchFamily="66" charset="0"/>
                <a:cs typeface="Times New Roman" pitchFamily="18" charset="0"/>
              </a:rPr>
              <a:t>У Победы </a:t>
            </a:r>
          </a:p>
          <a:p>
            <a:r>
              <a:rPr lang="ru-RU" sz="7200" b="1" dirty="0" smtClean="0">
                <a:solidFill>
                  <a:srgbClr val="FF0000"/>
                </a:solidFill>
                <a:latin typeface="DS BroadBrush" pitchFamily="66" charset="0"/>
                <a:cs typeface="Times New Roman" pitchFamily="18" charset="0"/>
              </a:rPr>
              <a:t>    женское лицо</a:t>
            </a:r>
            <a:r>
              <a:rPr lang="ru-RU" sz="7200" b="1" dirty="0" smtClean="0">
                <a:solidFill>
                  <a:srgbClr val="FF0000"/>
                </a:solidFill>
                <a:cs typeface="Times New Roman" pitchFamily="18" charset="0"/>
              </a:rPr>
              <a:t>!</a:t>
            </a:r>
            <a:endParaRPr lang="ru-RU" sz="7200" b="1" dirty="0">
              <a:solidFill>
                <a:srgbClr val="FF0000"/>
              </a:solidFill>
              <a:latin typeface="DS BroadBrush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У войны не женское лицо\п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2828836"/>
            <a:ext cx="55721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Georgia" pitchFamily="18" charset="0"/>
              </a:rPr>
              <a:t>Спасибо </a:t>
            </a:r>
            <a:br>
              <a:rPr lang="ru-RU" sz="60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Georgia" pitchFamily="18" charset="0"/>
              </a:rPr>
              <a:t>          за внимание!</a:t>
            </a:r>
            <a:endParaRPr lang="ru-RU" sz="60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Gcy;&amp;ocy;&amp;scy;&amp;ucy;&amp;dcy;&amp;acy;&amp;rcy;&amp;scy;&amp;tcy;&amp;vcy;&amp;iecy;&amp;ncy;&amp;ncy;&amp;ycy;&amp;iecy; &amp;acy;&amp;rcy;&amp;khcy;&amp;icy;&amp;vcy;&amp;ycy; &amp;Rcy;&amp;Fcy;, &amp;khcy;&amp;rcy;&amp;acy;&amp;ncy;&amp;yacy;&amp;shchcy;&amp;icy;&amp;iecy; &amp;fcy;&amp;ocy;&amp;tcy;&amp;ocy;&amp;dcy;&amp;ocy;&amp;kcy;&amp;ucy;&amp;mcy;&amp;iecy;&amp;ncy;&amp;tcy;&amp;ycy; &amp;ocy; &amp;Vcy;&amp;iecy;&amp;lcy;&amp;icy;&amp;kcy;&amp;ocy;&amp;jcy; &amp;Ocy;&amp;tcy;&amp;iecy;&amp;chcy;&amp;iecy;&amp;scy;&amp;tcy;&amp;vcy;&amp;iecy;&amp;ncy;&amp;ncy;&amp;ocy;&amp;jcy; &amp;vcy;&amp;ocy;&amp;jcy;&amp;ncy;&amp;iecy; 1941-1945 &amp;gcy;&amp;gcy;. &amp;Scy;&amp;acy;&amp;jcy;&amp;tcy; &quot;&amp;Pcy;&amp;ocy;&amp;bcy;&amp;iecy;&amp;dcy;&amp;acy;. 1941-1945&quot;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0669" y="0"/>
            <a:ext cx="5393331" cy="3786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&amp;scy;&amp;tcy;&amp;icy;&amp;khcy;&amp;ocy;&amp;tcy;&amp;vcy;&amp;ocy;&amp;rcy;&amp;iecy;&amp;ncy;&amp;icy;&amp;iecy; &amp;Icy; &amp;Ncy;&amp;IEcy; &amp;Bcy;&amp;Ycy;&amp;Lcy;&amp;Ocy; &amp;Vcy;&amp;Scy;&amp;Tcy;&amp;Rcy;&amp;IEcy;&amp;CHcy;, &amp;Acy; &amp;Rcy;&amp;Acy;&amp;Zcy;&amp;Lcy;&amp;Ucy;&amp;Kcy;&amp;Acy;. &amp;Dcy;&amp;rcy;&amp;ucy;&amp;ncy;&amp;icy;&amp;ncy;&amp;acy; &amp;YUcy;. &amp;Vcy;. &amp;scy;&amp;lcy;&amp;ucy;&amp;shcy;&amp;acy;&amp;tcy;&amp;softcy; &amp;chcy;&amp;icy;&amp;tcy;&amp;acy;&amp;tcy;&amp;softcy; &amp;scy;&amp;kcy;&amp;acy;&amp;chcy;&amp;acy;&amp;tcy;&amp;softcy; CHISTYLIST.RU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214290"/>
            <a:ext cx="250033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3441680"/>
            <a:ext cx="34290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ушла из детства</a:t>
            </a:r>
            <a:b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грязную теплушку, </a:t>
            </a:r>
            <a:b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эшелон пехоты, </a:t>
            </a:r>
            <a:b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санитарный взвод. Дальние разрывы</a:t>
            </a:r>
            <a:b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Слушал и не слушал</a:t>
            </a:r>
            <a:b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 всему привыкший </a:t>
            </a:r>
            <a:b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Сорок первый год . </a:t>
            </a:r>
            <a:b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3429000"/>
            <a:ext cx="55040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пришла из школы </a:t>
            </a:r>
            <a:b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блиндажи сырые.</a:t>
            </a:r>
            <a:b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Прекрасной Дамы</a:t>
            </a:r>
            <a:b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«мать» и «</a:t>
            </a:r>
            <a:r>
              <a:rPr lang="ru-RU" sz="24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перемать</a:t>
            </a: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Потому что имя</a:t>
            </a:r>
            <a:b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Ближе, чем «Россия»,</a:t>
            </a:r>
            <a:b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могла сыскать.   (Ю. </a:t>
            </a:r>
            <a:r>
              <a:rPr lang="ru-RU" sz="24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Друнина</a:t>
            </a:r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1942)</a:t>
            </a:r>
            <a:endParaRPr lang="ru-RU" sz="240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&amp;Gcy;&amp;vcy;&amp;acy;&amp;rcy;&amp;dcy;&amp;iecy;&amp;jcy;&amp;scy;&amp;kcy;&amp;icy;&amp;jcy; &amp;mcy;&amp;icy;&amp;ncy;&amp;ocy;&amp;mcy;&amp;iocy;&amp;tcy; &quot;&amp;Kcy;&amp;acy;&amp;tcy;&amp;yucy;&amp;shcy;&amp;acy;&quot; - &amp;Icy;&amp;Acy; &quot;&amp;Rcy;&amp;ucy;&amp;scy;&amp;scy;&amp;kcy;&amp;icy;&amp;iecy; &amp;ncy;&amp;ocy;&amp;vcy;&amp;ocy;&amp;scy;&amp;tcy;&amp;icy;&quot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514350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&amp;Vcy;&amp;iecy;&amp;lcy;&amp;icy;&amp;kcy;&amp;acy;&amp;yacy; &amp;Ocy;&amp;tcy;&amp;iecy;&amp;chcy;&amp;iecy;&amp;scy;&amp;tcy;&amp;vcy;&amp;iecy;&amp;ncy;&amp;ncy;&amp;acy;&amp;yacy; &amp;Vcy;&amp;ocy;&amp;jcy;&amp;ncy;&amp;acy; (32 &amp;fcy;&amp;ocy;&amp;tcy;&amp;ocy;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786058"/>
            <a:ext cx="4857784" cy="4071942"/>
          </a:xfrm>
          <a:prstGeom prst="round2DiagRect">
            <a:avLst>
              <a:gd name="adj1" fmla="val 45794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3571876"/>
            <a:ext cx="5000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929066"/>
            <a:ext cx="417171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Вчера дралась за куклы и </a:t>
            </a:r>
          </a:p>
          <a:p>
            <a:pPr algn="ctr"/>
            <a:r>
              <a:rPr lang="ru-RU" sz="24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игрушки,</a:t>
            </a:r>
          </a:p>
          <a:p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Сегодня настоящий бой. </a:t>
            </a:r>
          </a:p>
          <a:p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Красавица весёлая Катюша,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Девчонкой в партизанский </a:t>
            </a:r>
          </a:p>
          <a:p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встала строй.</a:t>
            </a:r>
            <a:endParaRPr lang="ru-RU" sz="2400" b="1" cap="none" spc="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&amp;ZHcy;&amp;iecy;&amp;ncy;&amp;shchcy;&amp;icy;&amp;ncy;&amp;ycy; &amp;Vcy;&amp;iecy;&amp;lcy;&amp;icy;&amp;kcy;&amp;ocy;&amp;jcy; &amp;Ocy;&amp;tcy;&amp;iecy;&amp;chcy;&amp;iecy;&amp;scy;&amp;tcy;&amp;vcy;&amp;iecy;&amp;ncy;&amp;ncy;&amp;ocy;&amp;jcy; &amp;vcy;&amp;ocy;&amp;jcy;&amp;ncy;&amp;y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500306"/>
            <a:ext cx="5500726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moimir.org/wp-content/uploads/2013/05/1299559759_01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2928958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173648" y="500042"/>
            <a:ext cx="5970352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 бы феями с белыми платьями</a:t>
            </a:r>
            <a:br>
              <a:rPr lang="ru-RU" sz="28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Кавалеров сердца покорять,</a:t>
            </a:r>
            <a:br>
              <a:rPr lang="ru-RU" sz="28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Но случилось от родины — матери</a:t>
            </a:r>
            <a:br>
              <a:rPr lang="ru-RU" sz="28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Им тяжёлую ношу принять!</a:t>
            </a:r>
            <a:endParaRPr lang="ru-RU" sz="2800" b="1" cap="none" spc="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&amp;Kcy;&amp;rcy;&amp;acy;&amp;scy;&amp;ocy;&amp;tcy;&amp;acy; &amp;ncy;&amp;acy; &amp;tcy;&amp;ocy;&amp;jcy; &amp;Vcy;&amp;ocy;&amp;jcy;&amp;ncy;&amp;ie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643182"/>
            <a:ext cx="5500726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Zvuki_-_Vozdushnyj_boj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43900" y="5929330"/>
            <a:ext cx="304800" cy="304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14810" y="142852"/>
            <a:ext cx="49291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&amp;Icy;&amp;lcy;-2 - &amp;Ecy;&amp;ncy;&amp;tscy;&amp;icy;&amp;kcy;&amp;lcy;&amp;ocy;&amp;pcy;&amp;iecy;&amp;dcy;&amp;icy;&amp;yacy; - Gaijin Entertainment - &amp;Ocy;&amp;fcy;&amp;icy;&amp;tscy;&amp;icy;&amp;acy;&amp;lcy;&amp;softcy;&amp;ncy;&amp;ycy;&amp;jcy; &amp;fcy;&amp;ocy;&amp;rcy;…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21481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076826" y="285728"/>
            <a:ext cx="606717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Их восемь - нас двое, - расклад перед боем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наш, но мы будем играть!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Подруга, держись! Нам не светит с тобою,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 козыри надо равнять.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этот небесный квадрат не покину -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 цифры сейчас не важны: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Сегодня подруга защищает мне спину,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значит - и шансы равны.</a:t>
            </a:r>
            <a:endParaRPr lang="ru-RU" sz="2400" b="1" cap="none" spc="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&amp;Vcy;&amp;Scy;&amp;Tcy;&amp;Acy;&amp;Vcy;&amp;Acy;&amp;Jcy;&amp;Tcy;&amp;IEcy; &amp;Lcy;&amp;YUcy;&amp;Dcy;&amp;Icy; &amp;Rcy;&amp;Ucy;&amp;Scy;&amp;Scy;&amp;Kcy;&amp;Icy;&amp;IEcy; &amp;Zcy;&amp;Acy; &amp;Ocy;&amp;Tcy;&amp;IEcy;&amp;CHcy;&amp;IEcy;&amp;Scy;&amp;Tcy;&amp;Vcy;&amp;Ocy; &amp;Scy;&amp;Vcy;&amp;Ocy;&amp;IOcy; - &amp;Zcy;&amp;Acy; &amp;Scy;&amp;Vcy;&amp;YAcy;&amp;Tcy;&amp;Ucy;&amp;YUcy; &amp;Rcy;&amp;Ucy;&amp;Scy;&amp;SOFT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857496"/>
            <a:ext cx="6072230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72066" y="50004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moimir.org/wp-content/uploads/2013/05/1299559678_023.jpg"/>
          <p:cNvPicPr/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5072066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24000" y="2834640"/>
          <a:ext cx="6096000" cy="36576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dirty="0"/>
                        <a:t>  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771358" y="285728"/>
            <a:ext cx="63726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"Вам кажется, что с неба  смотрят звезды, </a:t>
            </a:r>
            <a:b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это мы с небес глядим на вас..."</a:t>
            </a:r>
            <a:endParaRPr lang="ru-RU" sz="2400" b="1" cap="none" spc="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786322"/>
            <a:ext cx="30020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ru-RU" sz="2400" b="1" i="0" u="none" strike="noStrike" cap="none" spc="0" normalizeH="0" baseline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"Ночные ласточки"</a:t>
            </a:r>
            <a:endParaRPr lang="ru-RU" sz="2400" b="1" cap="none" spc="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&amp;Vcy;&amp;Scy;&amp;Tcy;&amp;Acy;&amp;Vcy;&amp;Acy;&amp;Jcy;&amp;Tcy;&amp;IEcy; &amp;Lcy;&amp;YUcy;&amp;Dcy;&amp;Icy; &amp;Rcy;&amp;Ucy;&amp;Scy;&amp;Scy;&amp;Kcy;&amp;Icy;&amp;IEcy; &amp;Zcy;&amp;Acy; &amp;Ocy;&amp;Tcy;&amp;IEcy;&amp;CHcy;&amp;IEcy;&amp;Scy;&amp;Tcy;&amp;Vcy;&amp;Ocy; &amp;Scy;&amp;Vcy;&amp;Ocy;&amp;IOcy; - &amp;Zcy;&amp;Acy; &amp;Scy;&amp;Vcy;&amp;YAcy;&amp;Tcy;&amp;Ucy;&amp;YUcy; &amp;Rcy;&amp;Ucy;&amp;Scy;&amp;SOFT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4752"/>
            <a:ext cx="4714876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&quot;&amp;Ncy;&amp;ocy;&amp;chcy;&amp;ncy;&amp;ycy;&amp;iecy; &amp;vcy;&amp;iecy;&amp;dcy;&amp;softcy;&amp;mcy;&amp;ycy;&quot; &amp;ncy;&amp;acy; &amp;scy;&amp;tcy;&amp;rcy;&amp;acy;&amp;zhcy;&amp;iecy; &amp;Ocy;&amp;tcy;&amp;iecy;&amp;chcy;&amp;iecy;&amp;scy;&amp;tcy;&amp;vcy;&amp;acy; &amp;Ncy;&amp;ocy;&amp;vcy;&amp;ocy;&amp;scy;&amp;tcy;&amp;icy; &amp;Rcy;&amp;ocy;&amp;scy;&amp;tcy;&amp;ocy;&amp;vcy;&amp;acy;-&amp;ncy;&amp;acy;-&amp;Dcy;&amp;ocy;&amp;ncy;&amp;ucy; &amp;icy; &amp;Rcy;&amp;ocy;&amp;scy;&amp;tcy;&amp;ocy;&amp;vcy;&amp;scy;&amp;kcy;&amp;ocy;&amp;jcy; &amp;ocy;&amp;bcy;&amp;lcy;&amp;acy;&amp;scy;&amp;tcy;&amp;icy;"/>
          <p:cNvPicPr>
            <a:picLocks noChangeAspect="1" noChangeArrowheads="1"/>
          </p:cNvPicPr>
          <p:nvPr/>
        </p:nvPicPr>
        <p:blipFill>
          <a:blip r:embed="rId3"/>
          <a:srcRect b="4918"/>
          <a:stretch>
            <a:fillRect/>
          </a:stretch>
        </p:blipFill>
        <p:spPr bwMode="auto">
          <a:xfrm>
            <a:off x="3071802" y="0"/>
            <a:ext cx="5898509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643174" y="3687901"/>
            <a:ext cx="678657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                            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 девочек  ты  этих  посмотри:</a:t>
            </a:r>
            <a:b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                     По  отчеству  зовут  из  уваженья,</a:t>
            </a:r>
            <a:b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                     Петровне — восемнадцать 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 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рожденья,</a:t>
            </a:r>
            <a:b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                     </a:t>
            </a:r>
            <a:r>
              <a:rPr lang="ru-RU" sz="20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Комэск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 постарше  годика  на  три.</a:t>
            </a:r>
            <a:b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                     Взмыл в небо лёгкой ласточкой По-2,</a:t>
            </a:r>
            <a:b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                     Ушли  девчонки  снова  на  заданье...</a:t>
            </a:r>
            <a:b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                     За  ночь, бывало,  не  один,  не  два,</a:t>
            </a:r>
            <a:b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                       А много вылетов и… </a:t>
            </a:r>
          </a:p>
          <a:p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каждый раз прощанье.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moimir.org/wp-content/uploads/2013/05/1299559703_014.jpg"/>
          <p:cNvPicPr/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428596" y="214290"/>
            <a:ext cx="2571768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s1.stc.all.kpcdn.net/f/4/image/59/66/6766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7429552" cy="5040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5143512"/>
            <a:ext cx="835824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</a:t>
            </a:r>
            <a:r>
              <a:rPr kumimoji="0" lang="ru-RU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самолётов строй застыл в молчанье.</a:t>
            </a:r>
            <a:br>
              <a:rPr kumimoji="0" lang="ru-RU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                     "Ночные ласточки"  такие  молодые.</a:t>
            </a:r>
            <a:br>
              <a:rPr kumimoji="0" lang="ru-RU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                       Не слышен шум моторов — лишь дыханье...</a:t>
            </a:r>
            <a:br>
              <a:rPr kumimoji="0" lang="ru-RU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                       Девчонки, Вы  почти  совсем  седые...</a:t>
            </a:r>
            <a:endParaRPr kumimoji="0" lang="ru-RU" sz="2400" b="1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285728"/>
            <a:ext cx="7929618" cy="628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&amp;IEcy;&amp;scy;&amp;lcy;&amp;icy; &amp;iecy;&amp;scy;&amp;tcy;&amp;softcy; &amp;scy;&amp;rcy;&amp;iecy;&amp;dcy;&amp;icy; &amp;ncy;&amp;acy;&amp;scy; &amp;scy;&amp;vcy;&amp;yacy;&amp;tcy;&amp;ycy;&amp;iecy;, &amp;tcy;&amp;ocy; &amp;ecy;&amp;tcy;&amp;ocy; &amp;pcy;&amp;rcy;&amp;ocy; &amp;ncy;&amp;icy;&amp;khcy;!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714356"/>
            <a:ext cx="4786314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&amp;Bcy;&amp;icy;&amp;bcy;&amp;lcy;&amp;icy;&amp;ocy;&amp;tcy;&amp;iecy;&amp;kcy;&amp;acy; &amp;icy;&amp;zcy;&amp;ocy;&amp;bcy;&amp;rcy;&amp;acy;&amp;zhcy;&amp;iecy;&amp;ncy;&amp;icy;&amp;jcy; &quot;&amp;Rcy;&amp;Icy;&amp;Acy; &amp;Ncy;&amp;ocy;&amp;vcy;&amp;ocy;&amp;scy;&amp;tcy;&amp;icy;&quot; :: &amp;Fcy;&amp;ocy;&amp;tcy;&amp;ocy; :: &amp;Icy;&amp;scy;&amp;tcy;&amp;ocy;&amp;rcy;&amp;icy;&amp;chcy;&amp;iecy;&amp;scy;&amp;kcy;&amp;ocy;&amp;iecy; :: &amp;Vcy;&amp;ocy;&amp;jcy;&amp;ncy;&amp;ycy;, &amp;kcy;&amp;ocy;&amp;ncy;&amp;fcy;&amp;lcy;&amp;icy;&amp;kcy;&amp;tcy;&amp;ycy; :: 1940-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86100"/>
            <a:ext cx="4579804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85720" y="357166"/>
            <a:ext cx="42148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самолётах, медсанбатах, блиндажах,</a:t>
            </a:r>
            <a:b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Они - хрупкие, красивые, родные,</a:t>
            </a:r>
            <a:b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Наводили на врагов тоску и страх,</a:t>
            </a:r>
            <a:b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Женской доблести военной часовые.</a:t>
            </a:r>
            <a:b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2325</TotalTime>
  <Words>166</Words>
  <Application>Microsoft Office PowerPoint</Application>
  <PresentationFormat>Экран (4:3)</PresentationFormat>
  <Paragraphs>53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 С П О М О Г А Т Е Л Ь Н Ы Е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Home</cp:lastModifiedBy>
  <cp:revision>65</cp:revision>
  <dcterms:created xsi:type="dcterms:W3CDTF">2015-02-24T08:29:32Z</dcterms:created>
  <dcterms:modified xsi:type="dcterms:W3CDTF">2015-04-27T16:12:04Z</dcterms:modified>
</cp:coreProperties>
</file>