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1" r:id="rId3"/>
    <p:sldId id="312" r:id="rId4"/>
    <p:sldId id="273" r:id="rId5"/>
    <p:sldId id="259" r:id="rId6"/>
    <p:sldId id="264" r:id="rId7"/>
    <p:sldId id="268" r:id="rId8"/>
    <p:sldId id="281" r:id="rId9"/>
    <p:sldId id="265" r:id="rId10"/>
    <p:sldId id="275" r:id="rId11"/>
    <p:sldId id="279" r:id="rId12"/>
    <p:sldId id="266" r:id="rId13"/>
    <p:sldId id="310" r:id="rId14"/>
    <p:sldId id="280" r:id="rId15"/>
    <p:sldId id="284" r:id="rId16"/>
    <p:sldId id="269" r:id="rId17"/>
    <p:sldId id="271" r:id="rId18"/>
    <p:sldId id="267" r:id="rId19"/>
    <p:sldId id="286" r:id="rId20"/>
    <p:sldId id="287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9;%20&#1074;&#1086;&#1081;&#1085;&#1099;%20&#1085;&#1077;%20&#1078;&#1077;&#1085;&#1089;&#1082;&#1086;&#1077;%20&#1083;&#1080;&#1094;&#1086;\Muzyka-VBasner-Slova(muzofon.com)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%20&#1074;&#1086;&#1081;&#1085;&#1099;%20&#1085;&#1077;%20&#1078;&#1077;&#1085;&#1089;&#1082;&#1086;&#1077;%20&#1083;&#1080;&#1094;&#1086;\Golos-(muzofon.com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Mcy;&amp;ocy;&amp;scy;&amp;kcy;&amp;vcy;&amp;acy; - 1941, &amp;Vcy;&amp;ocy;&amp;scy;&amp;tcy;&amp;ocy;&amp;chcy;&amp;ncy;&amp;ycy;&amp;jcy; &amp;fcy;&amp;rcy;&amp;ocy;&amp;ncy;&amp;tcy;, &amp;Vcy;&amp;tcy;&amp;ocy;&amp;rcy;&amp;acy;&amp;yacy; &amp;mcy;&amp;icy;&amp;rcy;&amp;ocy;&amp;vcy;&amp;acy;&amp;yacy;, &amp;Scy;&amp;kcy;&amp;acy;&amp;chcy;&amp;acy;&amp;tcy;&amp;softcy; &amp;Ocy;&amp;bcy;&amp;ocy;&amp;icy; &amp;icy; &amp;Fcy;&amp;ocy;&amp;t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43998" cy="507209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6000768"/>
            <a:ext cx="460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1941 г.   «Я скоро вернусь!»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500042"/>
            <a:ext cx="6572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Ах, война, что ж ты, подлая, сделала: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Вместо свадеб — разлуки и дым!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девочки платьица белые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Раздарили сестренкам своим.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Сапоги... Ну куда от них денешься?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зеленые крылья погон...</a:t>
            </a: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свидания, девочки! Девочки,</a:t>
            </a:r>
          </a:p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Постарайтесь вернуться назад!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oimir.org/wp-content/uploads/2013/05/1299559751_0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4071942"/>
            <a:ext cx="371477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moimir.org/wp-content/uploads/2013/05/1299559722_020.jpg"/>
          <p:cNvPicPr/>
          <p:nvPr/>
        </p:nvPicPr>
        <p:blipFill>
          <a:blip r:embed="rId3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0" y="0"/>
            <a:ext cx="171451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dc2.net23.info/uploads/posts/2010-05/1272865742_demin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214290"/>
            <a:ext cx="242886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moimir.org/wp-content/uploads/2013/05/1299559668_00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29042"/>
            <a:ext cx="207170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Мои рисунки\ВОВ картинки\д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4386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52883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288340"/>
            <a:ext cx="68965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Качается рожь несжатая, шагают бойцы по ней.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Шагаем и мы – девчата, похожие на парней.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Нет, это горят не хаты,  то юность моя в огне… 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Идут по войне девчата, похожие на парней.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Scy;&amp;ocy;&amp;lcy;&amp;dcy;&amp;acy;&amp;tcy;&amp;ycy; &amp;mcy;&amp;icy;&amp;lcy;&amp;ocy;&amp;scy;&amp;iecy;&amp;rcy;&amp;dcy;&amp;icy;&amp;yacy; (2005) &quot; &amp;Dcy;&amp;ocy;&amp;kcy;&amp;ucy;&amp;mcy;&amp;iecy;&amp;ncy;&amp;tcy;&amp;acy;&amp;lcy;&amp;softcy;&amp;ncy;&amp;ycy;&amp;iecy; &amp;fcy;&amp;icy;&amp;lcy;&amp;softcy;&amp;mcy;&amp;ycy; &amp;ocy;&amp;ncy;&amp;lcy;&amp;acy;&amp;j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600079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61436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&amp;Pcy;&amp;acy;&amp;mcy;&amp;yacy;&amp;tcy;&amp;ncy;&amp;icy;&amp;kcy; &amp;Pcy;&amp;ocy;&amp;dcy;&amp;vcy;&amp;icy;&amp;gcy;&amp;ucy; &amp;mcy;&amp;iecy;&amp;dcy;&amp;icy;&amp;kcy;&amp;ocy;&amp;vcy; &amp;vcy; &amp;Vcy;&amp;iecy;&amp;lcy;&amp;icy;&amp;kcy;&amp;ocy;&amp;jcy; &amp;Ocy;&amp;tcy;&amp;iecy;&amp;chcy;&amp;iecy;&amp;scy;&amp;tcy;&amp;vcy;&amp;iecy;&amp;ncy;&amp;ncy;&amp;ocy;&amp;jcy; &amp;vcy;&amp;ocy;&amp;jcy;&amp;ncy;&amp;ycy; 1941-1945 &amp;gcy;&amp;gcy;. &amp;Tcy;&amp;acy;&amp;mcy;&amp;bcy;&amp;ocy;&amp;vcy;, &amp;ucy;&amp;lcy;. &amp;Gcy;&amp;ocy;&amp;gcy;&amp;ocy;&amp;lcy;&amp;yacy;, &amp;rcy;&amp;yacy;&amp;dcy;&amp;ocy;&amp;mcy; &amp;scy;&amp;ocy; 2-&amp;ocy;&amp;jcy; &amp;gcy;&amp;ocy;&amp;rcy;. &amp;bcy;&amp;ocy;&amp;lcy;&amp;softcy;&amp;ncy;&amp;icy;&amp;tscy;&amp;iecy;&amp;jcy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29190" y="600076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585789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&amp;Kcy;&amp;ucy;&amp;rcy;&amp;scy;&amp;kcy;. &amp;Pcy;&amp;acy;&amp;mcy;&amp;yacy;&amp;tcy;&amp;ncy;&amp;icy;&amp;kcy; &amp;mcy;&amp;iecy;&amp;dcy;&amp;icy;&amp;kcy;&amp;acy;&amp;mcy;, &amp;pcy;&amp;ocy;&amp;gcy;&amp;icy;&amp;bcy;&amp;shcy;&amp;icy;&amp;mcy; &amp;vcy; &amp;gcy;&amp;ocy;&amp;dcy;&amp;ycy; &amp;Vcy;&amp;iecy;&amp;lcy;&amp;icy;&amp;kcy;&amp;ocy;&amp;jcy; &amp;Ocy;&amp;tcy;&amp;iecy;&amp;chcy;&amp;iecy;&amp;scy;&amp;tcy;&amp;vcy;&amp;iecy;&amp;ncy;&amp;ncy;&amp;ocy;&amp;jcy; &amp;vcy;&amp;ocy;&amp;jcy;&amp;ncy;&amp;ycy;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56436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Pcy;&amp;acy;&amp;mcy;&amp;yacy;&amp;tcy;&amp;ncy;&amp;icy;&amp;kcy; &amp;scy;&amp;acy;&amp;ncy;&amp;icy;&amp;tcy;&amp;acy;&amp;rcy;&amp;kcy;&amp;iecy;, &amp;vcy;&amp;ycy;&amp;ncy;&amp;ocy;&amp;scy;&amp;yacy;&amp;shchcy;&amp;iecy;&amp;jcy; &amp;rcy;&amp;acy;&amp;ncy;&amp;iecy;&amp;ncy;&amp;ocy;&amp;gcy;&amp;ocy;. &amp;Ucy;&amp;scy;&amp;tcy;&amp;acy;&amp;ncy;&amp;ocy;&amp;vcy;&amp;lcy;&amp;iecy;&amp;ncy; &amp;ncy;&amp;acy; &amp;Mcy;&amp;acy;&amp;mcy;&amp;acy;&amp;iecy;&amp;vcy;&amp;ocy;&amp;mcy; &amp;Kcy;&amp;ucy;&amp;rcy;&amp;gcy;&amp;acy;&amp;ncy;&amp;iecy;, &amp;ocy;&amp;kcy;&amp;ocy;&amp;lcy;&amp;ocy; &amp;Zcy;&amp;acy;&amp;lcy;&amp;acy; &amp;Vcy;&amp;ocy;&amp;icy;&amp;ncy;&amp;scy;&amp;kcy;&amp;ocy;&amp;jcy; &amp;Scy;&amp;lcy;&amp;acy;&amp;vcy;&amp;ycy;."/>
          <p:cNvPicPr/>
          <p:nvPr/>
        </p:nvPicPr>
        <p:blipFill>
          <a:blip r:embed="rId5"/>
          <a:srcRect t="-2941" r="-1282"/>
          <a:stretch>
            <a:fillRect/>
          </a:stretch>
        </p:blipFill>
        <p:spPr bwMode="auto">
          <a:xfrm>
            <a:off x="4429124" y="1142984"/>
            <a:ext cx="471487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929322" y="6143644"/>
            <a:ext cx="274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Мамаев Курган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214290"/>
            <a:ext cx="50803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подвигу медиков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Великой Отечественной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Muzyka-VBasner-Slov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24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numSld="2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У войны не женское лицо\п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Рисунок 3" descr="http://vsr.mil.by/wp-content/uploads/2012/03/54_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143932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&amp;Mcy;&amp;acy;&amp;rcy;&amp;ucy;&amp;scy;&amp;iecy;&amp;ncy;&amp;softcy;&amp;kcy;&amp;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8072494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g-fotki.yandex.ru/get/4313/varjag-2007.b4/0_44973_c805c9f5_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800105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&amp;ZHcy;&amp;iecy;&amp;ncy;&amp;shchcy;&amp;icy;&amp;ncy;&amp;ycy; &amp;ncy;&amp;acy; &amp;vcy;&amp;ocy;&amp;jcy;&amp;ncy;&amp;ie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8604"/>
            <a:ext cx="792961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novput.com/wp-content/uploads/2013/08/3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28604"/>
            <a:ext cx="800105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&amp;Vcy;&amp;iecy;&amp;lcy;&amp;icy;&amp;kcy;&amp;icy;&amp;jcy; &amp;pcy;&amp;ocy;&amp;dcy;&amp;vcy;&amp;icy;&amp;gcy; &amp;Scy;&amp;ocy;&amp;vcy;&amp;iecy;&amp;tcy;&amp;scy;&amp;kcy;&amp;ocy;&amp;jcy; &amp;zhcy;&amp;iecy;&amp;ncy;&amp;shchcy;&amp;icy;&amp;ncy;&amp;ycy;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28604"/>
            <a:ext cx="785818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Vcy;&amp;iecy;&amp;lcy;&amp;icy;&amp;kcy;&amp;icy;&amp;jcy; &amp;pcy;&amp;ocy;&amp;dcy;&amp;vcy;&amp;icy;&amp;gcy; &amp;Scy;&amp;ocy;&amp;vcy;&amp;iecy;&amp;tcy;&amp;scy;&amp;kcy;&amp;ocy;&amp;jcy; &amp;zhcy;&amp;iecy;&amp;ncy;&amp;shchcy;&amp;icy;&amp;ncy;&amp;ycy;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28604"/>
            <a:ext cx="785818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oimir.org/wp-content/uploads/2013/05/1299559685_011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28604"/>
            <a:ext cx="800105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&amp;Ocy;&amp;tcy;&amp;iecy;&amp;chcy;&amp;iecy;&amp;scy;&amp;tcy;&amp;vcy;&amp;iecy;&amp;ncy;&amp;ncy;&amp;ocy;&amp;jcy; &amp;vcy;&amp;ocy;&amp;jcy;&amp;ncy;&amp;iecy; 1941-1945 &amp;gcy;&amp;gcy;. &amp;Scy;&amp;acy;&amp;jcy;&amp;tcy; &quot;&amp;Pcy;&amp;ocy;&amp;bcy;&amp;iecy;&amp;dcy;&amp;acy;. 1941-1945&quot;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28604"/>
            <a:ext cx="792961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ATS-&amp;fcy;&amp;ocy;&amp;rcy;&amp;ucy;&amp;mcy; :: &amp;Pcy;&amp;rcy;&amp;ocy;&amp;scy;&amp;mcy;&amp;ocy;&amp;tcy;&amp;rcy; &amp;tcy;&amp;iecy;&amp;mcy;&amp;ycy; - &amp;Ncy;&amp;acy;&amp;shcy;&amp;acy; &amp;pcy;&amp;acy;&amp;mcy;&amp;yacy;&amp;tcy;&amp;softcy; &amp;ocy; &amp;vcy;&amp;ocy;&amp;jcy;&amp;ncy;&amp;iecy;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357166"/>
            <a:ext cx="8080277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&amp;Vcy; &amp;ocy;&amp;dcy;&amp;iecy;&amp;scy;&amp;scy;&amp;kcy;&amp;ocy;&amp;jcy; &amp;CHcy;&amp;iecy;&amp;rcy;&amp;ncy;&amp;ocy;&amp;mcy;&amp;ocy;&amp;rcy;&amp;kcy;&amp;iecy; &amp;pcy;&amp;ocy;&amp;chcy;&amp;tcy;&amp;icy;&amp;lcy;&amp;icy; &amp;pcy;&amp;acy;&amp;mcy;&amp;yacy;&amp;tcy;&amp;softcy; &amp;fcy;&amp;rcy;&amp;ocy;&amp;ncy;&amp;tcy;&amp;ocy;&amp;vcy;&amp;ycy;&amp;khcy; &amp;mcy;&amp;iecy;&amp;dcy;&amp;scy;&amp;iecy;&amp;scy;&amp;tcy;&amp;iocy;&amp;rcy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40" y="1214422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img-fotki.yandex.ru/get/9/varjag-2007.b4/0_4496e_42f00673_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14340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1571612"/>
            <a:ext cx="478634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 раненых она спасла одна</a:t>
            </a:r>
            <a:b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вынесла из огненного шквала,</a:t>
            </a:r>
            <a:b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Водою напоила их она</a:t>
            </a:r>
            <a:b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раны их сама забинтовал</a:t>
            </a: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Documents and Settings\Admin\Мои документы\У войны не женское лицо\8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4444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413087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многих вынесли из боя,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Спасая тех, кто ранен был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их считали всех героями,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у которых нету сил.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бинтовали, ободряя,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все до свадьбы заживет,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а война наша святая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их немного подождет.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&amp;Vcy;&amp;iecy;&amp;lcy;&amp;icy;&amp;kcy;&amp;acy;&amp;yacy; &amp;Ocy;&amp;tcy;&amp;iecy;&amp;chcy;&amp;iecy;&amp;scy;&amp;tcy;&amp;vcy;&amp;iecy;&amp;ncy;&amp;ncy;&amp;acy;&amp;yacy; &amp;Vcy;&amp;ocy;&amp;jcy;&amp;ncy;&amp;acy;. &amp;Icy;&amp;scy;&amp;tcy;&amp;ocy;&amp;rcy;&amp;icy;&amp;yacy; &amp;vcy; &amp;fcy;&amp;ocy;&amp;tcy;&amp;ocy;&amp;gcy;&amp;rcy;&amp;acy;&amp;fcy;&amp;icy;&amp;yacy;&amp;khcy; Life on Photo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1928802"/>
            <a:ext cx="671517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57752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0663" y="428604"/>
            <a:ext cx="446333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нашла я у дороги 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сложной раной живота.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О, помогите мне все боги,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это была суета.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умирал, такой красивый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очень, очень молодой.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наклонилась и спросила 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-Чего ты хочешь дорогой?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очень тихо мне ответил,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Прощаясь с жизнью навсегда 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-Я не успел любви изведать,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-Ты поцелуй меня сестра!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умер.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Dcy;&amp;ncy;&amp;iecy;&amp;vcy;&amp;ncy;&amp;icy;&amp;kcy; &amp;dcy;&amp;lcy;&amp;yacy; &amp;vcy;&amp;acy;&amp;s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1714480" y="1214422"/>
            <a:ext cx="700092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44229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Четверть роты уже скосило: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Распростёртая на снегу,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Плачет девочка от бессилья,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Задыхается: "НЕ могу!"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Тяжеленный попался малый, 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 тащить его больше нет: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Санитарочке</a:t>
            </a: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той усталой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Восемнадцать сравнялось лет.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Home\Рабочий стол\l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857628"/>
            <a:ext cx="4929551" cy="2674950"/>
          </a:xfrm>
          <a:prstGeom prst="rect">
            <a:avLst/>
          </a:prstGeom>
          <a:noFill/>
        </p:spPr>
      </p:pic>
      <p:pic>
        <p:nvPicPr>
          <p:cNvPr id="4" name="Picture 2" descr="&amp;ZHcy;&amp;iecy;&amp;ncy;&amp;shchcy;&amp;icy;&amp;ncy;&amp;ycy; &amp;ncy;&amp;acy; &amp;vcy;&amp;ocy;&amp;jcy;&amp;ncy;&amp;iecy;. &amp;Fcy;&amp;ocy;&amp;tcy;&amp;ocy;. - 6 &amp;Fcy;&amp;iecy;&amp;vcy;&amp;rcy;&amp;acy;&amp;lcy;&amp;yacy; 2014 - Blog - Ins-porta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300949"/>
            <a:ext cx="3857620" cy="2557051"/>
          </a:xfrm>
          <a:prstGeom prst="snip2DiagRect">
            <a:avLst>
              <a:gd name="adj1" fmla="val 0"/>
              <a:gd name="adj2" fmla="val 40915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c2.net23.info/uploads/posts/2010-05/1272865742_demin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7146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5614998" cy="300038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Мадонны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Kcy;&amp;ocy;&amp;lcy;&amp;lcy;&amp;iecy;&amp;kcy;&amp;tscy;&amp;icy;&amp;yacy; &amp;fcy;&amp;ocy;&amp;ncy;&amp;ocy;&amp;vcy; &amp;icy; &amp;kcy;&amp;acy;&amp;rcy;&amp;tcy;&amp;icy;&amp;ncy;&amp;ocy;&amp;kcy;. &amp;Ocy;&amp;tcy;&amp;kcy;&amp;rcy;&amp;ycy;&amp;tcy;&amp;kcy;&amp;icy;. &amp;Fcy;&amp;ocy;&amp;rcy;&amp;ucy;&amp;mcy; &amp;Rcy;&amp;ucy;&amp;chcy;&amp;ncy;&amp;ocy;&amp;jcy; &amp;Rcy;&amp;acy;&amp;bcy;&amp;ocy;&amp;tcy;&amp;y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78674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373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Спасали раненных солдат, 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под обстрела выносив, 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Вернули к жизни их назад, 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 тихий подвиг совершив.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Pcy;&amp;ocy;&amp;dcy;&amp;vcy;&amp;icy;&amp;gcy; &amp;scy;&amp;iecy;&amp;scy;&amp;tcy;&amp;rcy;&amp;icy;&amp;chcy;&amp;kcy;&amp;icy; &amp;Lcy;&amp;yucy;&amp;dcy;&amp;icy; &amp;icy; &amp;scy;&amp;ucy;&amp;dcy;&amp;softcy;&amp;bcy;&amp;ycy; MyWebs - &amp;ncy;&amp;ocy;&amp;vcy;&amp;ocy;&amp;scy;&amp;tcy;&amp;icy;, &amp;scy;&amp;ocy;&amp;bcy;&amp;ycy;&amp;tcy;&amp;icy;&amp;yacy;, &amp;icy;&amp;scy;&amp;tcy;&amp;ocy;&amp;rcy;&amp;i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657229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475720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Звуки боя слились в унисон,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снаряды пыхают как спички.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воронки еле слышен стон: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«Помоги, перевяжи, сестричка</a:t>
            </a:r>
            <a:r>
              <a:rPr lang="ru-RU" sz="2400" b="1" i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928934"/>
            <a:ext cx="5143536" cy="264320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войны не женское лицо -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Вновь и вновь себе я повторяю.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забыть нам не дано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Девушек, что рядом с нами воевали!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Home\Рабочий стол\vecher-pamyati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4231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ВОВ картинки\0_6817e_206f4b8d_L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0" y="0"/>
            <a:ext cx="4286248" cy="462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9058" y="78579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1" y="2500306"/>
            <a:ext cx="492919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эту ночь опять я не спала... </a:t>
            </a:r>
            <a:endParaRPr kumimoji="0" lang="ru-RU" sz="2400" b="1" i="0" u="none" strike="noStrike" cap="none" spc="0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Опять была на страшной той войне... </a:t>
            </a:r>
            <a:endParaRPr kumimoji="0" lang="ru-RU" sz="2400" b="1" i="0" u="none" strike="noStrike" cap="none" spc="0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Сердце, дезертир на поле боя, </a:t>
            </a:r>
            <a:endParaRPr kumimoji="0" lang="ru-RU" sz="2400" b="1" i="0" u="none" strike="noStrike" cap="none" spc="0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желает подчиняться мне.</a:t>
            </a:r>
            <a:endParaRPr kumimoji="0" lang="ru-RU" sz="2400" b="1" i="0" u="none" strike="noStrike" cap="none" spc="0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вновь растрачено души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сотни лет... </a:t>
            </a:r>
            <a:endParaRPr kumimoji="0" lang="ru-RU" sz="2400" b="1" i="0" u="none" strike="noStrike" cap="none" spc="0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память не убить! </a:t>
            </a:r>
            <a:endParaRPr kumimoji="0" lang="ru-RU" sz="2400" b="1" i="0" u="none" strike="noStrike" cap="none" spc="0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Хотя бы часть её в ночной тиши,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пепел в горсть собрать и            огласить. 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У войны не женское лицо\п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http://www.stihi.ru/pics/2010/03/12/31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4810" y="0"/>
            <a:ext cx="46459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Словно вновь я в шинели... -  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Вижу дымные сны...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Нет, меня не сумели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Возвратить из войны! 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6190"/>
            <a:ext cx="48577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известный белорусский  прозаик</a:t>
            </a:r>
            <a:b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1983 году была написала книгу </a:t>
            </a:r>
            <a:b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войны не женское лицо».</a:t>
            </a:r>
            <a:b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У войны не женское лицо\aleksievich_svetl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17074" cy="2928958"/>
          </a:xfrm>
          <a:prstGeom prst="rect">
            <a:avLst/>
          </a:prstGeom>
          <a:noFill/>
        </p:spPr>
      </p:pic>
      <p:pic>
        <p:nvPicPr>
          <p:cNvPr id="1029" name="Picture 5" descr="http://www.bookdk.com/super/300/10/9785949570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786194" cy="61588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14324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Светлана Алексиевич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60" y="4071942"/>
            <a:ext cx="3831049" cy="954107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&amp;Ucy; &amp;vcy;&amp;ocy;&amp;jcy;&amp;ncy;&amp;ycy; &amp;ncy;&amp;iecy; &amp;zhcy;&amp;iecy;&amp;ncy;&amp;scy;&amp;kcy;&amp;ocy;&amp;iecy; &amp;lcy;&amp;icy;&amp;tscy;&amp;ocy;. &amp;Acy;&amp;lcy;&amp;iecy;&amp;kcy;&amp;scy;&amp;icy;&amp;iecy;&amp;vcy;&amp;icy;&amp;chcy;, &amp;Scy;.&amp;Acy;.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42844" y="285728"/>
            <a:ext cx="314327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07787" y="928670"/>
            <a:ext cx="587917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– книга – поклон, поклон Женщине.</a:t>
            </a: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 глазами женщины.</a:t>
            </a:r>
          </a:p>
          <a:p>
            <a:pPr algn="ctr"/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основу легли 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свыше 200 женских историй о войне.</a:t>
            </a:r>
          </a:p>
          <a:p>
            <a:pPr algn="ctr"/>
            <a:endParaRPr lang="ru-RU" sz="2400" b="1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помнили.</a:t>
            </a:r>
          </a:p>
          <a:p>
            <a:pPr algn="ctr"/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знали, чего стоит мир на земле.</a:t>
            </a:r>
          </a:p>
          <a:p>
            <a:pPr algn="ctr"/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допустили подобного. 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48.radikal.ru/i119/1305/1a/d228d11ad7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71590">
            <a:off x="164116" y="3760058"/>
            <a:ext cx="2908423" cy="282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48.radikal.ru/i119/1305/1a/d228d11ad7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523">
            <a:off x="6227194" y="3706353"/>
            <a:ext cx="2654346" cy="287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48.radikal.ru/i119/1305/1a/d228d11ad7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41948">
            <a:off x="6205949" y="313273"/>
            <a:ext cx="2645535" cy="2825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s48.radikal.ru/i119/1305/1a/d228d11ad74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19709">
            <a:off x="195631" y="377074"/>
            <a:ext cx="2802364" cy="278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8926" y="2285992"/>
            <a:ext cx="450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357430"/>
            <a:ext cx="37862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было много, молодых, </a:t>
            </a:r>
            <a:endParaRPr kumimoji="0" lang="ru-RU" sz="2800" b="1" i="0" u="none" strike="noStrike" cap="none" spc="0" normalizeH="0" baseline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шинелях и броне,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Лицом — к войне...</a:t>
            </a:r>
            <a:endParaRPr lang="ru-RU" sz="28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&amp;Kcy;&amp;lcy;&amp;icy;&amp;pcy;&amp;acy;&amp;rcy;&amp;tcy; &amp;k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857232"/>
            <a:ext cx="2603789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ВОВ\20804177_sch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askold5: 22 &amp;icy;&amp;yucy;&amp;n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5689706" cy="400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Documents and Settings\Admin\Мои документы\У войны не женское лицо\2d8b56b763b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252503"/>
            <a:ext cx="5572132" cy="360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&amp;Pcy;&amp;iecy;&amp;rcy;&amp;vcy;&amp;ycy;&amp;iecy; &amp;dcy;&amp;ncy;&amp;i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214686"/>
            <a:ext cx="564357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los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215338" y="5857892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239</Words>
  <Application>Microsoft Office PowerPoint</Application>
  <PresentationFormat>Экран (4:3)</PresentationFormat>
  <Paragraphs>69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Мадонны  Великой Отечественной</vt:lpstr>
      <vt:lpstr> У войны не женское лицо - Вновь и вновь себе я повторяю. Никогда забыть нам не дано Девушек, что рядом с нами воевали!</vt:lpstr>
      <vt:lpstr>Слайд 4</vt:lpstr>
      <vt:lpstr>Слайд 5</vt:lpstr>
      <vt:lpstr>  известный белорусский  прозаик В 1983 году была написала книгу  «У войны не женское лицо».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67</cp:revision>
  <dcterms:created xsi:type="dcterms:W3CDTF">2015-02-24T08:29:32Z</dcterms:created>
  <dcterms:modified xsi:type="dcterms:W3CDTF">2015-04-27T15:42:21Z</dcterms:modified>
</cp:coreProperties>
</file>