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BF1D3-2623-486B-8C7D-B6138A8E6BE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D043-EBE6-43A2-8BED-609B7E463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1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7F634155-1024-4F73-A9FD-7F9A2D592FAD}" type="slidenum">
              <a:rPr 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0B54D7-5C3B-4439-8CFC-699756DD889B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563DCD-6903-45FE-AD0D-335549EDA521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2C4D678C-B4EB-4727-8788-47D2FF72B178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3645025-7555-4E91-A139-AC421B04B103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118B599-E460-44B2-902F-309420A3AAF1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A952659-A7A1-488A-8B39-3655614BDD86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FEC90C-2513-436F-A8C4-78638D52359F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189514-3FBD-425E-8E1D-AFE98E8B0E32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7F634155-1024-4F73-A9FD-7F9A2D592FAD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0B54D7-5C3B-4439-8CFC-699756DD889B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563DCD-6903-45FE-AD0D-335549EDA521}" type="slidenum">
              <a:rPr 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3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4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6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2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8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8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9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2A1B-84AB-4A54-9E3D-1830EEEEC6D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A3DC3-C4D7-4588-A80C-FEDF1E475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82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0000">
            <a:off x="304800" y="307975"/>
            <a:ext cx="16605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5062" y="476672"/>
            <a:ext cx="6281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Государственное бюджетное дошкольное образовательное учреждение детский сад № 17 комбинированного вида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Колпинского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 района Санкт-Петербурга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7030A0"/>
              </a:solidFill>
              <a:latin typeface="Times New Roman" pitchFamily="16" charset="0"/>
              <a:cs typeface="Calibri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«Улица полна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неожиданностей»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        Методическая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6" charset="0"/>
                <a:cs typeface="Calibri" pitchFamily="32" charset="0"/>
              </a:rPr>
              <a:t>разроботка</a:t>
            </a:r>
            <a:endParaRPr lang="ru-RU" sz="2800" b="1" dirty="0">
              <a:solidFill>
                <a:srgbClr val="7030A0"/>
              </a:solidFill>
              <a:latin typeface="Times New Roman" pitchFamily="16" charset="0"/>
              <a:cs typeface="Calibri" pitchFamily="3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МЕТОДИЧЕСКУЮ РАЗРОБОТКУ  ПОДГОТОВИЛИ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 воспитатели  старшей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логопедической группы «Б»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             ГБДОУ №17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Колпинского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района Санкт-Петербурга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Сараева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Лариса Сергеевна,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Егорова Лариса Сергеевна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Черемискина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Наталья Николаевна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3235" y="6215481"/>
            <a:ext cx="293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Санкт-Петербург, 2012 год</a:t>
            </a:r>
            <a:endParaRPr lang="ru-RU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6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79838" y="955675"/>
            <a:ext cx="49688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00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611188"/>
            <a:ext cx="57483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 u="sng">
                <a:solidFill>
                  <a:srgbClr val="C00000"/>
                </a:solidFill>
                <a:latin typeface="Times New Roman" pitchFamily="16" charset="0"/>
                <a:cs typeface="Calibri" pitchFamily="32" charset="0"/>
              </a:rPr>
              <a:t>УЧАСТНИКИ МЕТОДИЧЕСКОЙ РАЗРОБОТКИ: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i="1" u="sng">
              <a:solidFill>
                <a:srgbClr val="C00000"/>
              </a:solidFill>
              <a:latin typeface="Times New Roman" pitchFamily="16" charset="0"/>
              <a:cs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воспитатели, учитель-логопед, дети старшей группы, их родители,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руководитель физического воспитания.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">
              <a:solidFill>
                <a:srgbClr val="00359E"/>
              </a:solidFill>
              <a:latin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600">
              <a:solidFill>
                <a:srgbClr val="00359E"/>
              </a:solidFill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3389313"/>
            <a:ext cx="85693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 u="sng">
                <a:solidFill>
                  <a:srgbClr val="C00000"/>
                </a:solidFill>
                <a:latin typeface="Times New Roman" pitchFamily="16" charset="0"/>
                <a:cs typeface="Calibri" pitchFamily="32" charset="0"/>
              </a:rPr>
              <a:t>ТИП  ПРОЕКТА – </a:t>
            </a: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информационно — творческий.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                                </a:t>
            </a: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        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76250"/>
            <a:ext cx="28098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4797425"/>
            <a:ext cx="8280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 u="sng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ВРЕМЯ </a:t>
            </a:r>
            <a:r>
              <a:rPr lang="en-US" sz="2200" b="1" i="1" u="sng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b="1" i="1" u="sng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РЕАЛИЗАЦИИ  –</a:t>
            </a:r>
            <a:r>
              <a:rPr lang="ru-RU" sz="2200" b="1" i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15 ноября – 15 декабря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              </a:t>
            </a:r>
            <a:r>
              <a:rPr lang="en-US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        </a:t>
            </a:r>
            <a:r>
              <a:rPr lang="en-US" sz="2200" b="1">
                <a:solidFill>
                  <a:srgbClr val="00359E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26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20" dur="1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35150" y="450850"/>
            <a:ext cx="70770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285750" indent="-279400" algn="ctr"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400" b="1" i="1" u="sng" dirty="0">
                <a:solidFill>
                  <a:srgbClr val="C00000"/>
                </a:solidFill>
                <a:latin typeface="Times New Roman" pitchFamily="16" charset="0"/>
                <a:cs typeface="Calibri" pitchFamily="32" charset="0"/>
              </a:rPr>
              <a:t>АКТУАЛЬНОСТЬ</a:t>
            </a:r>
          </a:p>
          <a:p>
            <a:pPr marL="285750" indent="-279400" algn="ctr"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endParaRPr lang="ru-RU" sz="2400" b="1" i="1" u="sng" dirty="0">
              <a:solidFill>
                <a:srgbClr val="C00000"/>
              </a:solidFill>
              <a:latin typeface="Times New Roman" pitchFamily="16" charset="0"/>
              <a:cs typeface="Calibri" pitchFamily="32" charset="0"/>
            </a:endParaRPr>
          </a:p>
          <a:p>
            <a:pPr marL="284163" indent="-279400">
              <a:buClr>
                <a:srgbClr val="660066"/>
              </a:buClr>
              <a:buFont typeface="Wingdings" charset="2"/>
              <a:buChar char="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 В  </a:t>
            </a:r>
            <a:r>
              <a:rPr lang="ru-RU" sz="2000" dirty="0" err="1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г.Колпино</a:t>
            </a: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из года в год  </a:t>
            </a:r>
            <a:r>
              <a:rPr lang="ru-RU" sz="2000" dirty="0" err="1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дорожно</a:t>
            </a: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– транспортные происшествия, с участием детей увеличиваются.</a:t>
            </a:r>
          </a:p>
          <a:p>
            <a:pPr marL="284163" indent="-279400">
              <a:buClr>
                <a:srgbClr val="660066"/>
              </a:buClr>
              <a:buFont typeface="Wingdings" charset="2"/>
              <a:buChar char="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 Дошкольники не могут правильно оценить ситуацию и вовремя среагировать  на неё.</a:t>
            </a:r>
          </a:p>
          <a:p>
            <a:pPr marL="284163" indent="-279400">
              <a:buClr>
                <a:srgbClr val="660066"/>
              </a:buClr>
              <a:buFont typeface="Wingdings" charset="2"/>
              <a:buChar char="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Ребёнок не осознаёт всей ответственности за собственное поведение на дороге.</a:t>
            </a:r>
          </a:p>
          <a:p>
            <a:pPr marL="284163" indent="-279400">
              <a:buClr>
                <a:srgbClr val="660066"/>
              </a:buClr>
              <a:buFont typeface="Wingdings" charset="2"/>
              <a:buChar char="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Знания, умения и навыки,  приобретенные в дошкольном возрасте,  остаются на            </a:t>
            </a:r>
          </a:p>
          <a:p>
            <a:pPr marL="285750" indent="-279400"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    всю жизнь.</a:t>
            </a:r>
          </a:p>
          <a:p>
            <a:pPr marL="284163" indent="-279400">
              <a:buClr>
                <a:srgbClr val="660066"/>
              </a:buClr>
              <a:buFont typeface="Wingdings" charset="2"/>
              <a:buChar char="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Родители не уделяют должного внимания данной теме</a:t>
            </a:r>
            <a:r>
              <a:rPr lang="ru-RU" sz="24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.</a:t>
            </a:r>
          </a:p>
          <a:p>
            <a:pPr marL="285750" indent="-279400"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ru-RU" sz="2400" dirty="0">
                <a:solidFill>
                  <a:srgbClr val="660066"/>
                </a:solidFill>
                <a:latin typeface="Times New Roman" pitchFamily="16" charset="0"/>
                <a:cs typeface="Calibri" pitchFamily="32" charset="0"/>
              </a:rPr>
              <a:t>                 </a:t>
            </a:r>
          </a:p>
          <a:p>
            <a:pPr marL="285750" indent="-279400"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endParaRPr lang="ru-RU" sz="2400" dirty="0">
              <a:solidFill>
                <a:srgbClr val="660066"/>
              </a:solidFill>
              <a:latin typeface="Times New Roman" pitchFamily="16" charset="0"/>
              <a:cs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16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7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1350" y="519113"/>
            <a:ext cx="79216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i="1" u="sng">
                <a:solidFill>
                  <a:srgbClr val="C00000"/>
                </a:solidFill>
                <a:latin typeface="Times New Roman" pitchFamily="16" charset="0"/>
                <a:cs typeface="Calibri" pitchFamily="32" charset="0"/>
              </a:rPr>
              <a:t>ЦЕЛИ  РАБОТЫ: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u="sng">
              <a:solidFill>
                <a:srgbClr val="C00000"/>
              </a:solidFill>
              <a:latin typeface="Arial" charset="0"/>
              <a:cs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                 </a:t>
            </a:r>
          </a:p>
          <a:p>
            <a:pPr>
              <a:buClr>
                <a:srgbClr val="00359E"/>
              </a:buClr>
              <a:buFont typeface="Times New Roman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Закрепить знания детей о правилах поведения на улице и привлечь родителей</a:t>
            </a:r>
            <a:r>
              <a:rPr lang="ru-RU" sz="24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</a:t>
            </a:r>
            <a:r>
              <a:rPr lang="ru-RU" sz="28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к совместной реализации задач по теме «Улица полна неожиданностей».</a:t>
            </a:r>
          </a:p>
          <a:p>
            <a:pPr>
              <a:buClr>
                <a:srgbClr val="00359E"/>
              </a:buClr>
              <a:buFont typeface="Times New Roman" pitchFamily="16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Создать соответствующую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    предметно – развивающую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359E"/>
                </a:solidFill>
                <a:latin typeface="Times New Roman" pitchFamily="16" charset="0"/>
                <a:cs typeface="Calibri" pitchFamily="32" charset="0"/>
              </a:rPr>
              <a:t>      среду в группе.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60000">
            <a:off x="304800" y="307975"/>
            <a:ext cx="16605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065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212</Words>
  <Application>Microsoft Office PowerPoint</Application>
  <PresentationFormat>Экран (4:3)</PresentationFormat>
  <Paragraphs>49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2013-11-11T16:18:29Z</dcterms:created>
  <dcterms:modified xsi:type="dcterms:W3CDTF">2013-11-11T16:28:34Z</dcterms:modified>
</cp:coreProperties>
</file>