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A009-81B0-4EAF-AF8F-CFFF0B49464E}" type="datetimeFigureOut">
              <a:rPr lang="ru-RU" smtClean="0"/>
              <a:pPr/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6A9DA-4A5E-4633-8658-5170D05E91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Рамка. . 1 апреля. . - Елена Евгеньевна Поликарпов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08920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908720"/>
            <a:ext cx="4752528" cy="36004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Поздравляем с праздником,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Праздником-проказником.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Никому не надоели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Шутки первого апреля,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скорей наоборот – 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Посмеяться рад народ.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581128"/>
            <a:ext cx="3816424" cy="2088232"/>
          </a:xfrm>
        </p:spPr>
        <p:txBody>
          <a:bodyPr>
            <a:noAutofit/>
          </a:bodyPr>
          <a:lstStyle/>
          <a:p>
            <a:pPr>
              <a:lnSpc>
                <a:spcPts val="7200"/>
              </a:lnSpc>
              <a:spcBef>
                <a:spcPts val="0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dine Kirnberg" pitchFamily="2" charset="0"/>
              </a:rPr>
              <a:t>Группа «Сказка»</a:t>
            </a:r>
          </a:p>
          <a:p>
            <a:pPr>
              <a:lnSpc>
                <a:spcPts val="7200"/>
              </a:lnSpc>
              <a:spcBef>
                <a:spcPts val="0"/>
              </a:spcBef>
            </a:pPr>
            <a:r>
              <a:rPr lang="ru-RU" sz="6000" b="1" dirty="0" smtClean="0">
                <a:solidFill>
                  <a:srgbClr val="002060"/>
                </a:solidFill>
                <a:latin typeface="Adine Kirnberg" pitchFamily="2" charset="0"/>
              </a:rPr>
              <a:t>1 апреля, 2015</a:t>
            </a:r>
            <a:endParaRPr lang="ru-RU" sz="6000" b="1" dirty="0">
              <a:solidFill>
                <a:srgbClr val="002060"/>
              </a:solidFill>
              <a:latin typeface="Adine Kirnberg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8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pic>
        <p:nvPicPr>
          <p:cNvPr id="2" name="Рисунок 1" descr="IMG_023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142979" y="1844824"/>
            <a:ext cx="6986215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4" name="Picture 4" descr="Детские рисунки на прозрачном фоне.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95728" y="4409728"/>
            <a:ext cx="2448272" cy="2448272"/>
          </a:xfrm>
          <a:prstGeom prst="rect">
            <a:avLst/>
          </a:prstGeom>
          <a:noFill/>
        </p:spPr>
      </p:pic>
      <p:pic>
        <p:nvPicPr>
          <p:cNvPr id="30726" name="Picture 6" descr="Детские рисунки на прозрачном фоне.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5037963"/>
            <a:ext cx="2843808" cy="182003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332656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группе «Сказка» сегодня целый день был слышен детский смех. Наконец пришёл День Смеха! Мы очень ждали и готовились к этому празднику – разучивали шуточные частушки, стихи, песни.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pic>
        <p:nvPicPr>
          <p:cNvPr id="3" name="Рисунок 2" descr="IMG_026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331640" y="1556792"/>
            <a:ext cx="6213108" cy="44761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698" name="Picture 2" descr="Клипарты: Мультяшные животные (звери) - скачать растровый клипарт, фотоклипарт (png) на прозрачном фоне бесплатн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79096" y="4077072"/>
            <a:ext cx="2564904" cy="2564904"/>
          </a:xfrm>
          <a:prstGeom prst="rect">
            <a:avLst/>
          </a:prstGeom>
          <a:noFill/>
        </p:spPr>
      </p:pic>
      <p:sp>
        <p:nvSpPr>
          <p:cNvPr id="29700" name="AutoShape 4" descr="28 Апреля 2014 - Персональный сай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28 Апреля 2014 - Персональный сай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4" name="AutoShape 8" descr="28 Апреля 2014 - Персональный сай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706" name="Picture 10" descr="Детские рисунки на прозрачном фоне.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481736"/>
            <a:ext cx="2376264" cy="237626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95536" y="26064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постарались необычно нарядить своих деток и от этого настроение было ещё выше.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pic>
        <p:nvPicPr>
          <p:cNvPr id="3" name="Рисунок 2" descr="IMG_038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0" y="740701"/>
            <a:ext cx="4464496" cy="2976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51520" y="188640"/>
            <a:ext cx="8712968" cy="648072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гости в группу пришла клоунесса Чупа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чупс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И тут началось....</a:t>
            </a:r>
          </a:p>
        </p:txBody>
      </p:sp>
      <p:pic>
        <p:nvPicPr>
          <p:cNvPr id="5" name="Рисунок 4" descr="IMG_031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220072" y="1772816"/>
            <a:ext cx="345638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_0426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3645024"/>
            <a:ext cx="4464496" cy="2976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788024" y="692697"/>
            <a:ext cx="4176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дети, и родители с удовольствием участвовали в состязаниях,   розыгрышах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pic>
        <p:nvPicPr>
          <p:cNvPr id="6" name="Рисунок 5" descr="IMG_035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1196752"/>
            <a:ext cx="4032448" cy="26882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332656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 что, детвора, а вы любите играть? Тогда похлопайте.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Шутить, смеяться, хохотать? Тогда потопайте.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G_038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644008" y="3933056"/>
            <a:ext cx="4248472" cy="2751778"/>
          </a:xfrm>
          <a:prstGeom prst="rect">
            <a:avLst/>
          </a:prstGeom>
        </p:spPr>
      </p:pic>
      <p:pic>
        <p:nvPicPr>
          <p:cNvPr id="9" name="Рисунок 8" descr="IMG_0409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572000" y="1196752"/>
            <a:ext cx="3600400" cy="2653320"/>
          </a:xfrm>
          <a:prstGeom prst="rect">
            <a:avLst/>
          </a:prstGeom>
        </p:spPr>
      </p:pic>
      <p:pic>
        <p:nvPicPr>
          <p:cNvPr id="10" name="Рисунок 9" descr="IMG_042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67544" y="4005064"/>
            <a:ext cx="4067944" cy="271196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pic>
        <p:nvPicPr>
          <p:cNvPr id="3" name="Рисунок 2" descr="IMG_042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1196752"/>
            <a:ext cx="4360817" cy="2376264"/>
          </a:xfrm>
          <a:prstGeom prst="rect">
            <a:avLst/>
          </a:prstGeom>
        </p:spPr>
      </p:pic>
      <p:pic>
        <p:nvPicPr>
          <p:cNvPr id="4" name="Рисунок 3" descr="IMG_043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1196752"/>
            <a:ext cx="4283968" cy="2855979"/>
          </a:xfrm>
          <a:prstGeom prst="rect">
            <a:avLst/>
          </a:prstGeom>
        </p:spPr>
      </p:pic>
      <p:pic>
        <p:nvPicPr>
          <p:cNvPr id="5" name="Рисунок 4" descr="IMG_040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715508" y="3645024"/>
            <a:ext cx="4428492" cy="2952328"/>
          </a:xfrm>
          <a:prstGeom prst="rect">
            <a:avLst/>
          </a:prstGeom>
        </p:spPr>
      </p:pic>
      <p:pic>
        <p:nvPicPr>
          <p:cNvPr id="6" name="Рисунок 5" descr="IMG_043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27584" y="4149080"/>
            <a:ext cx="3707904" cy="24719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23528" y="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Поиграли в игры «Люблю, не люблю», «Найди свою шапку», «Съедобное, несъедобное», «А где конфеты?». Танцевали задорные танцы, пели частушки.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Ну а когда нашли клад с конфетами радости прибавилось ещё больше.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Зря Чупа -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чупс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пыталась спрятать их, пришлось делиться!!!</a:t>
            </a:r>
          </a:p>
        </p:txBody>
      </p:sp>
      <p:pic>
        <p:nvPicPr>
          <p:cNvPr id="4" name="Рисунок 3" descr="IMG_044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23528" y="1412776"/>
            <a:ext cx="3456384" cy="3192016"/>
          </a:xfrm>
          <a:prstGeom prst="rect">
            <a:avLst/>
          </a:prstGeom>
        </p:spPr>
      </p:pic>
      <p:pic>
        <p:nvPicPr>
          <p:cNvPr id="5" name="Рисунок 4" descr="IMG_044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23928" y="1364771"/>
            <a:ext cx="4824536" cy="3216357"/>
          </a:xfrm>
          <a:prstGeom prst="rect">
            <a:avLst/>
          </a:prstGeom>
        </p:spPr>
      </p:pic>
      <p:pic>
        <p:nvPicPr>
          <p:cNvPr id="7" name="Рисунок 6" descr="IMG_037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23528" y="4653135"/>
            <a:ext cx="3168352" cy="2112235"/>
          </a:xfrm>
          <a:prstGeom prst="rect">
            <a:avLst/>
          </a:prstGeom>
        </p:spPr>
      </p:pic>
      <p:pic>
        <p:nvPicPr>
          <p:cNvPr id="8" name="Рисунок 7" descr="IMG_043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23928" y="4725144"/>
            <a:ext cx="2952328" cy="1968219"/>
          </a:xfrm>
          <a:prstGeom prst="rect">
            <a:avLst/>
          </a:prstGeom>
        </p:spPr>
      </p:pic>
      <p:pic>
        <p:nvPicPr>
          <p:cNvPr id="9" name="Рисунок 8" descr="IMG_0255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7164288" y="4725144"/>
            <a:ext cx="1447834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Картинки фон - Смотреть картин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66202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188640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получили от праздника заряд энергии, позитивный настрой, море улыбок и теплоты. Вот бы почаще проводились такие смешные праздники! Спасибо всем! ХА-ХА-ХА!!!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797152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 живётся лучше всех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Потому что с нами смех!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ним нигде не расстаёмся,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Где б мы ни были – смеёмся!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_04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23528" y="1268760"/>
            <a:ext cx="3995936" cy="3336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G_041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3461" y="1340768"/>
            <a:ext cx="4644515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</TotalTime>
  <Words>186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Поздравляем с праздником, Праздником-проказником. Никому не надоели Шутки первого апреля, А скорей наоборот –  Посмеяться рад народ.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Поздравляем с праздником, Праздником-проказником. Никому не надоели Шутки первого апреля, А скорей наоборот –  Посмеяться рад народ.</dc:title>
  <dc:creator>мвидео</dc:creator>
  <cp:lastModifiedBy>мвидео</cp:lastModifiedBy>
  <cp:revision>3</cp:revision>
  <dcterms:created xsi:type="dcterms:W3CDTF">2015-04-27T16:43:20Z</dcterms:created>
  <dcterms:modified xsi:type="dcterms:W3CDTF">2015-04-27T18:14:19Z</dcterms:modified>
</cp:coreProperties>
</file>