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7" r:id="rId3"/>
    <p:sldId id="299" r:id="rId4"/>
    <p:sldId id="280" r:id="rId5"/>
    <p:sldId id="275" r:id="rId6"/>
    <p:sldId id="276" r:id="rId7"/>
    <p:sldId id="258" r:id="rId8"/>
    <p:sldId id="281" r:id="rId9"/>
    <p:sldId id="262" r:id="rId10"/>
    <p:sldId id="285" r:id="rId11"/>
    <p:sldId id="284" r:id="rId12"/>
    <p:sldId id="263" r:id="rId13"/>
    <p:sldId id="279" r:id="rId14"/>
    <p:sldId id="298" r:id="rId15"/>
    <p:sldId id="292" r:id="rId16"/>
    <p:sldId id="300" r:id="rId17"/>
    <p:sldId id="293" r:id="rId18"/>
    <p:sldId id="288" r:id="rId19"/>
    <p:sldId id="289" r:id="rId20"/>
    <p:sldId id="291" r:id="rId21"/>
    <p:sldId id="290" r:id="rId22"/>
    <p:sldId id="296" r:id="rId23"/>
    <p:sldId id="294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046" autoAdjust="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520B0-6D10-4AC5-A852-7C569B757B67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2F99E-F97C-4AA3-B9C3-ABCADE302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96E3E-3B21-4281-890E-F92EA5261A39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37F54-F99B-43A2-BCB4-549FB0F85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0679A-6758-4C81-BE52-D0039894E6B0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FE88-D87B-4FFB-887B-CA44D2CE4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5875F-20AF-442C-AA76-A66E0EF3D44F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13152-3F09-470B-A1F3-67C67022E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DC0F3-9B7E-4A56-BE40-662D630C6E68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0F482-2A55-40FA-AC87-A49271F69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33951-9034-4913-AE93-7A4CA59080D0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916A9-D761-4482-9D8A-2B1A48858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55FC6-B4F1-44ED-BD74-AC4AD3D1B196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8404-DEE7-480F-A4D2-F0B91155A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61A49-3AE5-41D4-A78C-AB566D94D05E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DFEEC-FDBE-4757-B77A-9B2BCB8C0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3B911-3D4F-4B28-A73B-36AEEDEDA81A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4889F-5FC8-4FAA-A2E8-6544EF409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DC5B8-3401-4E81-8AAC-3ACA383BD6F4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B3646-0140-4B36-81D0-360339E7B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D0338-56B4-41C8-A824-9F039FEE5FEF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991EF-7305-443F-BCC6-B7B4AC498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CB256B-FEBF-4C72-A51F-E6E8A56BFCD0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29307B-3F5A-4639-B388-231656C4C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5" r:id="rId9"/>
    <p:sldLayoutId id="2147483753" r:id="rId10"/>
    <p:sldLayoutId id="21474837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newsletter.infoflot.ru/Articles/Polo/0884.JP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content.foto.mail.ru/mail/shubina_n_i/_blogs/i-9763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nechto.fryazino.net/html/images/allknow/antarkticlake02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antarktis.ru/_bs/imgs/img_33ic9715xlct1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3planet.ru/atlas/info/pic/013_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1.liveinternet.ru/images/attach/b/3/21/94/21094250_00000009984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borshec.ru/uploads/news/news-FHy5r5biG4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dibujosoon.com/files/e84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intereskop.ru/UserFiles/articles/529/L_77ed1b408fea96f674789ad660c1a87f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gorod.tomsk.ru/i/u/13269/a18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89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1643073"/>
          </a:xfrm>
        </p:spPr>
        <p:txBody>
          <a:bodyPr/>
          <a:lstStyle/>
          <a:p>
            <a:pPr algn="ctr"/>
            <a:r>
              <a:rPr lang="ru-RU" sz="2970" b="1" dirty="0" smtClean="0"/>
              <a:t>Презентация для детей подготовительной к школе группы «Путешествие в Антарктиду» </a:t>
            </a:r>
          </a:p>
        </p:txBody>
      </p:sp>
      <p:pic>
        <p:nvPicPr>
          <p:cNvPr id="3076" name="Picture 11" descr="Картинка 63 из 9001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044" y="1913420"/>
            <a:ext cx="7625732" cy="447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357188"/>
            <a:ext cx="8929688" cy="221456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Айсберги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- это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огромные горы льда. Их вынесло в море. Формы у них бывают самые разные. В солнечную погоду айсберги кажутся разноцветными и выглядят очень красиво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Самый большой айсберг в мире был обнаружен в Антарктиде в 1956 году. Он  занимал площадь 31 000 кв.км. </a:t>
            </a:r>
          </a:p>
          <a:p>
            <a:endParaRPr lang="ru-RU" sz="2800" dirty="0" smtClean="0"/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12291" name="Picture 3" descr="Картинка 16 из 6267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0372"/>
            <a:ext cx="9112250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357188" y="571500"/>
            <a:ext cx="8229600" cy="307181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северо-западе Антарктиды на Земле Виктории есть озеро, на котором лед появляется лишь тогда, когда температура воздуха понижается до - 50 °С . Происходит это потому, что вода в этом необыкновенном озере солонее морской в 11 раз.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5" name="Picture 7" descr="Картинка 39 из 9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568700"/>
            <a:ext cx="68453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1.liveinternet.ru/images/attach/b/3/27/787/27787990_7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Содержимое 2"/>
          <p:cNvSpPr>
            <a:spLocks noGrp="1"/>
          </p:cNvSpPr>
          <p:nvPr>
            <p:ph idx="4294967295"/>
          </p:nvPr>
        </p:nvSpPr>
        <p:spPr>
          <a:xfrm>
            <a:off x="0" y="4143375"/>
            <a:ext cx="8215313" cy="2286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Антарктида — шестой материк Земли, открытый намного позже всех остальных –в  1821 году русской   эспедицией Беллинсгаузена и Лазарева.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2" descr="Картинка 19 из 9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75"/>
            <a:ext cx="91440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/>
          <a:lstStyle/>
          <a:p>
            <a:pPr algn="ctr"/>
            <a:r>
              <a:rPr lang="ru-RU" dirty="0" smtClean="0"/>
              <a:t>Обитатели Антарктиды</a:t>
            </a:r>
            <a:endParaRPr lang="ru-RU" dirty="0"/>
          </a:p>
        </p:txBody>
      </p:sp>
      <p:pic>
        <p:nvPicPr>
          <p:cNvPr id="5" name="Picture 3" descr="C:\Users\Ольга\Desktop\военная тех\13926917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64530"/>
            <a:ext cx="7929617" cy="5036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58204" cy="652448"/>
          </a:xfrm>
        </p:spPr>
        <p:txBody>
          <a:bodyPr/>
          <a:lstStyle/>
          <a:p>
            <a:pPr algn="ctr"/>
            <a:r>
              <a:rPr lang="ru-RU" dirty="0" smtClean="0"/>
              <a:t>Пингвин Адели</a:t>
            </a:r>
            <a:endParaRPr lang="ru-RU" dirty="0"/>
          </a:p>
        </p:txBody>
      </p:sp>
      <p:pic>
        <p:nvPicPr>
          <p:cNvPr id="7171" name="Picture 3" descr="C:\Users\Ольга\Desktop\военная тех\1390672530_10455070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3324"/>
            <a:ext cx="7786742" cy="5290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704088"/>
            <a:ext cx="8477280" cy="615391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На арктических полях</a:t>
            </a:r>
            <a:br>
              <a:rPr lang="ru-RU" sz="2000" dirty="0" smtClean="0"/>
            </a:br>
            <a:r>
              <a:rPr lang="ru-RU" sz="2000" dirty="0" smtClean="0"/>
              <a:t>Я охочусь день  </a:t>
            </a:r>
            <a:r>
              <a:rPr lang="ru-RU" sz="2000" dirty="0" err="1" smtClean="0"/>
              <a:t>деньской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Крики чаек надо мной.</a:t>
            </a:r>
            <a:br>
              <a:rPr lang="ru-RU" sz="2000" dirty="0" smtClean="0"/>
            </a:br>
            <a:r>
              <a:rPr lang="ru-RU" sz="2000" dirty="0" smtClean="0"/>
              <a:t>Я ныряю целый день.</a:t>
            </a:r>
            <a:br>
              <a:rPr lang="ru-RU" sz="2000" dirty="0" smtClean="0"/>
            </a:br>
            <a:r>
              <a:rPr lang="ru-RU" sz="2000" dirty="0" smtClean="0"/>
              <a:t>А зовут меня (тюлень).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Мы животные морские,</a:t>
            </a:r>
            <a:br>
              <a:rPr lang="ru-RU" sz="2000" dirty="0" smtClean="0"/>
            </a:br>
            <a:r>
              <a:rPr lang="ru-RU" sz="2000" dirty="0" smtClean="0"/>
              <a:t>Для китов опасней гроз.</a:t>
            </a:r>
            <a:br>
              <a:rPr lang="ru-RU" sz="2000" dirty="0" smtClean="0"/>
            </a:br>
            <a:r>
              <a:rPr lang="ru-RU" sz="2000" dirty="0" smtClean="0"/>
              <a:t>Плавники у нас такие,</a:t>
            </a:r>
            <a:br>
              <a:rPr lang="ru-RU" sz="2000" dirty="0" smtClean="0"/>
            </a:br>
            <a:r>
              <a:rPr lang="ru-RU" sz="2000" dirty="0" smtClean="0"/>
              <a:t>Что острее острых кос. (касатки</a:t>
            </a:r>
            <a:r>
              <a:rPr lang="ru-RU" sz="2000" dirty="0" smtClean="0"/>
              <a:t>)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</a:t>
            </a:r>
            <a:r>
              <a:rPr lang="ru-RU" sz="2000" dirty="0" err="1" smtClean="0"/>
              <a:t>Касатки-это</a:t>
            </a:r>
            <a:r>
              <a:rPr lang="ru-RU" sz="2000" dirty="0" smtClean="0"/>
              <a:t> хищные дельфины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Носит фрак красивый чёрный</a:t>
            </a:r>
            <a:br>
              <a:rPr lang="ru-RU" sz="2000" dirty="0" smtClean="0"/>
            </a:br>
            <a:r>
              <a:rPr lang="ru-RU" sz="2000" dirty="0" smtClean="0"/>
              <a:t>Дом в Антарктике его.</a:t>
            </a:r>
            <a:br>
              <a:rPr lang="ru-RU" sz="2000" dirty="0" smtClean="0"/>
            </a:br>
            <a:r>
              <a:rPr lang="ru-RU" sz="2000" dirty="0" smtClean="0"/>
              <a:t>Лёд прозрачный и холодный</a:t>
            </a:r>
            <a:br>
              <a:rPr lang="ru-RU" sz="2000" dirty="0" smtClean="0"/>
            </a:br>
            <a:r>
              <a:rPr lang="ru-RU" sz="2000" dirty="0" smtClean="0"/>
              <a:t>Для него милей всего.</a:t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 err="1" smtClean="0"/>
              <a:t>перевалочку</a:t>
            </a:r>
            <a:r>
              <a:rPr lang="ru-RU" sz="2000" dirty="0" smtClean="0"/>
              <a:t> шагает,</a:t>
            </a:r>
            <a:br>
              <a:rPr lang="ru-RU" sz="2000" dirty="0" smtClean="0"/>
            </a:br>
            <a:r>
              <a:rPr lang="ru-RU" sz="2000" dirty="0" smtClean="0"/>
              <a:t>Словно важный господин.</a:t>
            </a:r>
            <a:br>
              <a:rPr lang="ru-RU" sz="2000" dirty="0" smtClean="0"/>
            </a:br>
            <a:r>
              <a:rPr lang="ru-RU" sz="2000" dirty="0" smtClean="0"/>
              <a:t>В море рыбу добывает</a:t>
            </a:r>
            <a:br>
              <a:rPr lang="ru-RU" sz="2000" dirty="0" smtClean="0"/>
            </a:br>
            <a:r>
              <a:rPr lang="ru-RU" sz="2000" dirty="0" smtClean="0"/>
              <a:t>Неуклюжий наш (пингвин</a:t>
            </a:r>
            <a:r>
              <a:rPr lang="ru-RU" sz="2000" dirty="0" smtClean="0"/>
              <a:t>)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</a:t>
            </a:r>
            <a:r>
              <a:rPr lang="ru-RU" sz="2000" dirty="0" err="1" smtClean="0"/>
              <a:t>Пингвины-это</a:t>
            </a:r>
            <a:r>
              <a:rPr lang="ru-RU" sz="2000" dirty="0" smtClean="0"/>
              <a:t> кто? (это морские птицы).</a:t>
            </a:r>
            <a:br>
              <a:rPr lang="ru-RU" sz="2000" dirty="0" smtClean="0"/>
            </a:br>
            <a:r>
              <a:rPr lang="ru-RU" sz="2000" dirty="0" smtClean="0"/>
              <a:t>-Есть ещё какие птицы? (альбатросы, буревестники, поморники</a:t>
            </a:r>
            <a:r>
              <a:rPr lang="ru-RU" sz="2000" dirty="0" smtClean="0"/>
              <a:t>)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5" name="Picture 2" descr="C:\Users\Ольга\Desktop\военная тех\58937037177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14290"/>
            <a:ext cx="5500694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/1_386803da32a3d282df5227bd77286de6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501121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Императорские пингвины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286512" y="6278880"/>
            <a:ext cx="2400288" cy="4571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военная тех\img_18457562_1512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8794"/>
            <a:ext cx="8215370" cy="564204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Императорский пингвин и пингвинята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86446" y="6215082"/>
            <a:ext cx="2900354" cy="10951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Пингвинье яйцо </a:t>
            </a:r>
            <a:endParaRPr lang="ru-RU" dirty="0"/>
          </a:p>
        </p:txBody>
      </p:sp>
      <p:pic>
        <p:nvPicPr>
          <p:cNvPr id="4098" name="Picture 2" descr="C:\Users\Ольга\Desktop\военная тех\top_10_samyh_trudoljubivyh_zhivotnyh_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7429552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476375" y="0"/>
            <a:ext cx="6481763" cy="85725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Карта </a:t>
            </a:r>
            <a:r>
              <a:rPr lang="ru-RU" dirty="0" smtClean="0"/>
              <a:t>Антарктиды</a:t>
            </a:r>
            <a:endParaRPr lang="ru-RU" dirty="0" smtClean="0"/>
          </a:p>
        </p:txBody>
      </p:sp>
      <p:sp>
        <p:nvSpPr>
          <p:cNvPr id="4099" name="Содержимое 5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75246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-Антарктида, Антарктида! Холодна ты даже с виду,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-Ты на глобусе цветном , ледяным лежишь пятном.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4100" name="Picture 2" descr="Картинка 7 из 181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857232"/>
            <a:ext cx="807246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043890" cy="652448"/>
          </a:xfrm>
        </p:spPr>
        <p:txBody>
          <a:bodyPr/>
          <a:lstStyle/>
          <a:p>
            <a:pPr algn="ctr"/>
            <a:r>
              <a:rPr lang="ru-RU" dirty="0" smtClean="0"/>
              <a:t>На рыбалке</a:t>
            </a:r>
            <a:endParaRPr lang="ru-RU" dirty="0"/>
          </a:p>
        </p:txBody>
      </p:sp>
      <p:pic>
        <p:nvPicPr>
          <p:cNvPr id="6146" name="Picture 2" descr="C:\Users\Ольга\Desktop\военная тех\1356668157_pi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535045" cy="5237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военная тех\15579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215338" cy="56792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14290"/>
            <a:ext cx="821537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</a:rPr>
              <a:t>Вот какой животный мир преобладает в Антарктиде.</a:t>
            </a:r>
            <a:endParaRPr lang="ru-RU" sz="25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71636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Антарктида это единственная часть света, которая не принадлежит  ни одному государству. Согласно международному договору об Антарктике, там разрешена исключительно научная деятельность.</a:t>
            </a:r>
            <a:endParaRPr lang="ru-RU" sz="2400" dirty="0"/>
          </a:p>
        </p:txBody>
      </p:sp>
      <p:pic>
        <p:nvPicPr>
          <p:cNvPr id="4" name="Picture 2" descr="C:\Users\Ольга\Desktop\военная тех\1302626738_dc5d625402714a9a0eeec0d5ccade37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7"/>
            <a:ext cx="8286808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5821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Автор: </a:t>
            </a:r>
            <a:r>
              <a:rPr lang="ru-RU" dirty="0" err="1" smtClean="0"/>
              <a:t>Нянякова</a:t>
            </a:r>
            <a:r>
              <a:rPr lang="ru-RU" dirty="0" smtClean="0"/>
              <a:t> Ольга Владимировна</a:t>
            </a:r>
            <a:br>
              <a:rPr lang="ru-RU" dirty="0" smtClean="0"/>
            </a:br>
            <a:r>
              <a:rPr lang="ru-RU" dirty="0" smtClean="0"/>
              <a:t> Воспитатель 1 категории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Ольга\Desktop\военная тех\big664492image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3"/>
            <a:ext cx="8143932" cy="50720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Хотите отправиться в Антарктиду?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Садимся в корабль, как мы его назовём? (Ледокол)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Это корабль с крепким носом, он раскалывает даже самые крепкие льдины.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89" y="1214438"/>
            <a:ext cx="3500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Антарктида – это огромный континент на Южном полюсе,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Здесь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свыше  90% территории покрыто льдом и снегом круглый год.</a:t>
            </a:r>
          </a:p>
        </p:txBody>
      </p:sp>
      <p:pic>
        <p:nvPicPr>
          <p:cNvPr id="5123" name="Picture 2" descr="Картинка 28 из 9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57166"/>
            <a:ext cx="5143504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88" y="2857500"/>
            <a:ext cx="314325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некоторых местах ледяной покров достигает  4 км в толщину! </a:t>
            </a:r>
          </a:p>
        </p:txBody>
      </p:sp>
      <p:pic>
        <p:nvPicPr>
          <p:cNvPr id="6147" name="Picture 2" descr="Картинка 1 из 9002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1000125"/>
            <a:ext cx="5357812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50" y="2286000"/>
            <a:ext cx="3857625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1325" algn="ctr" fontAlgn="auto">
              <a:spcAft>
                <a:spcPts val="0"/>
              </a:spcAft>
              <a:buClr>
                <a:schemeClr val="accent3"/>
              </a:buClr>
              <a:tabLst>
                <a:tab pos="0" algn="l"/>
              </a:tabLs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В Антарктиде свирепствуют самые сильные ветры на планете. Иногда они дуют со скоростью 320км/ч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</p:txBody>
      </p:sp>
      <p:pic>
        <p:nvPicPr>
          <p:cNvPr id="7171" name="Picture 2" descr="Картинка 222 из 74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0363" y="714375"/>
            <a:ext cx="4973637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00063"/>
            <a:ext cx="9001125" cy="1928812"/>
          </a:xfrm>
        </p:spPr>
        <p:txBody>
          <a:bodyPr>
            <a:normAutofit/>
          </a:bodyPr>
          <a:lstStyle/>
          <a:p>
            <a:pPr indent="441325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tabLst>
                <a:tab pos="0" algn="l"/>
              </a:tabLst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Средняя температура в Антарктиде зимой     -60 °С. Если на таком морозе уронить металлический брусок, он разобьётся в дребезги как стекло!</a:t>
            </a:r>
          </a:p>
        </p:txBody>
      </p:sp>
      <p:pic>
        <p:nvPicPr>
          <p:cNvPr id="8195" name="Picture 9" descr="Картинка 177 из 9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2714625"/>
            <a:ext cx="77152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85813"/>
            <a:ext cx="8229600" cy="42148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Учёные постоянно следят за тем, как изменяется климат на Земле. Они считают, что загрязнение окружающей среды на планете начинает угрожать и Антарктиде.  Из-за того, что климат на Земле становится всё теплее, лёд Антарктиды начинает медленно таять.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2" descr="Картинка 40 из 9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28"/>
            <a:ext cx="914400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useum.rosneft.ru/pics/1990/1991_3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575"/>
            <a:ext cx="9144000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Содержимое 2"/>
          <p:cNvSpPr>
            <a:spLocks noGrp="1"/>
          </p:cNvSpPr>
          <p:nvPr>
            <p:ph idx="4294967295"/>
          </p:nvPr>
        </p:nvSpPr>
        <p:spPr>
          <a:xfrm>
            <a:off x="357188" y="571500"/>
            <a:ext cx="8229600" cy="14287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Если бы весь лёд в Антарктиде вдруг растаял, уровень моря поднялся бы на целых 60 м!</a:t>
            </a:r>
          </a:p>
          <a:p>
            <a:pPr eaLnBrk="1" hangingPunct="1">
              <a:defRPr/>
            </a:pP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</TotalTime>
  <Words>343</Words>
  <Application>Microsoft Office PowerPoint</Application>
  <PresentationFormat>Экран (4:3)</PresentationFormat>
  <Paragraphs>31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 </vt:lpstr>
      <vt:lpstr>Карта Антарктиды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Обитатели Антарктиды</vt:lpstr>
      <vt:lpstr>Пингвин Адели</vt:lpstr>
      <vt:lpstr>На арктических полях Я охочусь день  деньской, Крики чаек надо мной. Я ныряю целый день. А зовут меня (тюлень).  - Мы животные морские, Для китов опасней гроз. Плавники у нас такие, Что острее острых кос. (касатки) -Касатки-это хищные дельфины.  - Носит фрак красивый чёрный Дом в Антарктике его. Лёд прозрачный и холодный Для него милей всего. В перевалочку шагает, Словно важный господин. В море рыбу добывает Неуклюжий наш (пингвин)  -Пингвины-это кто? (это морские птицы). -Есть ещё какие птицы? (альбатросы, буревестники, поморники) </vt:lpstr>
      <vt:lpstr>Императорские пингвины</vt:lpstr>
      <vt:lpstr>Императорский пингвин и пингвинята</vt:lpstr>
      <vt:lpstr>Пингвинье яйцо </vt:lpstr>
      <vt:lpstr>На рыбалке</vt:lpstr>
      <vt:lpstr>Слайд 21</vt:lpstr>
      <vt:lpstr>Антарктида это единственная часть света, которая не принадлежит  ни одному государству. Согласно международному договору об Антарктике, там разрешена исключительно научная деятельность.</vt:lpstr>
      <vt:lpstr>Автор: Нянякова Ольга Владимировна  Воспитатель 1 категории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Антарктида</dc:title>
  <dc:creator>Санёк</dc:creator>
  <cp:lastModifiedBy>Ольга</cp:lastModifiedBy>
  <cp:revision>69</cp:revision>
  <dcterms:created xsi:type="dcterms:W3CDTF">2010-02-10T14:56:17Z</dcterms:created>
  <dcterms:modified xsi:type="dcterms:W3CDTF">2015-02-17T18:32:00Z</dcterms:modified>
</cp:coreProperties>
</file>