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97" autoAdjust="0"/>
  </p:normalViewPr>
  <p:slideViewPr>
    <p:cSldViewPr>
      <p:cViewPr varScale="1">
        <p:scale>
          <a:sx n="74" d="100"/>
          <a:sy n="74" d="100"/>
        </p:scale>
        <p:origin x="-3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8E69BA-04B3-4F9E-8B80-1965FE8DC9A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FA3500-6F4B-4FF8-AECB-8969C2ED9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151596" cy="3571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  люди </a:t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>используют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камни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lechebnue_kam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2276868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871504" cy="3214686"/>
          </a:xfrm>
          <a:prstGeom prst="rect">
            <a:avLst/>
          </a:prstGeom>
          <a:noFill/>
        </p:spPr>
      </p:pic>
      <p:pic>
        <p:nvPicPr>
          <p:cNvPr id="9219" name="Picture 3" descr="D: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58" y="142852"/>
            <a:ext cx="4478342" cy="3358757"/>
          </a:xfrm>
          <a:prstGeom prst="rect">
            <a:avLst/>
          </a:prstGeom>
          <a:noFill/>
        </p:spPr>
      </p:pic>
      <p:pic>
        <p:nvPicPr>
          <p:cNvPr id="9220" name="Picture 4" descr="D:\главная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281920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C829A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43800" cy="656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59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1" cy="3571876"/>
          </a:xfrm>
          <a:prstGeom prst="rect">
            <a:avLst/>
          </a:prstGeom>
          <a:noFill/>
        </p:spPr>
      </p:pic>
      <p:pic>
        <p:nvPicPr>
          <p:cNvPr id="1027" name="Picture 3" descr="D:\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416099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32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4286280"/>
          </a:xfrm>
          <a:prstGeom prst="rect">
            <a:avLst/>
          </a:prstGeom>
          <a:noFill/>
        </p:spPr>
      </p:pic>
      <p:pic>
        <p:nvPicPr>
          <p:cNvPr id="4099" name="Picture 3" descr="D: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78091"/>
            <a:ext cx="4286248" cy="417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22" cy="3420048"/>
          </a:xfrm>
          <a:prstGeom prst="rect">
            <a:avLst/>
          </a:prstGeom>
          <a:noFill/>
        </p:spPr>
      </p:pic>
      <p:pic>
        <p:nvPicPr>
          <p:cNvPr id="5123" name="Picture 3" descr="D: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398" y="3493202"/>
            <a:ext cx="5643602" cy="336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9113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57752" cy="3643314"/>
          </a:xfrm>
          <a:prstGeom prst="rect">
            <a:avLst/>
          </a:prstGeom>
          <a:noFill/>
        </p:spPr>
      </p:pic>
      <p:pic>
        <p:nvPicPr>
          <p:cNvPr id="6147" name="Picture 3" descr="D: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455" y="1714464"/>
            <a:ext cx="426254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62"/>
            <a:ext cx="3643338" cy="3643338"/>
          </a:xfrm>
          <a:prstGeom prst="rect">
            <a:avLst/>
          </a:prstGeom>
          <a:noFill/>
        </p:spPr>
      </p:pic>
      <p:pic>
        <p:nvPicPr>
          <p:cNvPr id="8196" name="Picture 4" descr="D: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028" y="0"/>
            <a:ext cx="5464971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Как    люди                    используют   камни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  люди                    используют   камни</dc:title>
  <dc:creator>User</dc:creator>
  <cp:lastModifiedBy>User</cp:lastModifiedBy>
  <cp:revision>3</cp:revision>
  <dcterms:created xsi:type="dcterms:W3CDTF">2015-04-04T05:50:36Z</dcterms:created>
  <dcterms:modified xsi:type="dcterms:W3CDTF">2015-04-04T16:37:26Z</dcterms:modified>
</cp:coreProperties>
</file>