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1E70C-1DFC-4E77-88E5-380FC179F242}" type="datetimeFigureOut">
              <a:rPr lang="ru-RU" smtClean="0"/>
              <a:pPr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5C385-3079-4E42-B284-1E937D90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636912"/>
            <a:ext cx="57205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Птицы под снегом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1340768"/>
            <a:ext cx="55293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Составление рассказа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2852936"/>
            <a:ext cx="6464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в, стая, снегу, живёт, куропаток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75656" y="2852936"/>
            <a:ext cx="6174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В</a:t>
            </a:r>
            <a:r>
              <a:rPr lang="ru-RU" sz="3600" b="1" dirty="0" smtClean="0">
                <a:solidFill>
                  <a:srgbClr val="7030A0"/>
                </a:solidFill>
              </a:rPr>
              <a:t> снегу живёт стая куропаток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6589 L 0.00087 -0.2670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780928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вылетают, болоту, они, клюкву, по, днём, ходят, выкапывают, 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2420888"/>
            <a:ext cx="7452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Д</a:t>
            </a:r>
            <a:r>
              <a:rPr lang="ru-RU" sz="3600" b="1" dirty="0" smtClean="0">
                <a:solidFill>
                  <a:srgbClr val="7030A0"/>
                </a:solidFill>
              </a:rPr>
              <a:t>нём они вылетают, ходят по болоту и выкапывают клюкву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4624 L -2.5E-6 -0.2867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3140968"/>
            <a:ext cx="53546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опять, поклюют, в, и, снег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7704" y="1916832"/>
            <a:ext cx="5377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</a:t>
            </a:r>
            <a:r>
              <a:rPr lang="ru-RU" sz="3600" b="1" dirty="0" smtClean="0">
                <a:solidFill>
                  <a:srgbClr val="7030A0"/>
                </a:solidFill>
              </a:rPr>
              <a:t>оклюют – и опять в снег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19458" name="Picture 2" descr="http://www.pgbooks.ru/upload/blog/7e6/7e67d94bfd4d54c6815445a25a4db4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876939"/>
            <a:ext cx="2808312" cy="37444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2780928"/>
            <a:ext cx="59624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заметит, снегом, кто, под, их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7704" y="2132856"/>
            <a:ext cx="56630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К</a:t>
            </a:r>
            <a:r>
              <a:rPr lang="ru-RU" sz="3600" b="1" dirty="0" smtClean="0">
                <a:solidFill>
                  <a:srgbClr val="7030A0"/>
                </a:solidFill>
              </a:rPr>
              <a:t>то заметит их под снегом</a:t>
            </a:r>
            <a:r>
              <a:rPr lang="ru-RU" sz="3600" b="1" dirty="0" smtClean="0">
                <a:solidFill>
                  <a:srgbClr val="C00000"/>
                </a:solidFill>
              </a:rPr>
              <a:t>!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18434" name="Picture 2" descr="http://www.grafomanov.net/poems_images/2705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731" y="2906942"/>
            <a:ext cx="4800533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764704"/>
            <a:ext cx="3063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Проверь себя</a:t>
            </a:r>
            <a:r>
              <a:rPr lang="ru-RU" sz="3600" dirty="0" smtClean="0">
                <a:solidFill>
                  <a:srgbClr val="C00000"/>
                </a:solidFill>
              </a:rPr>
              <a:t>!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84785"/>
            <a:ext cx="792088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</a:t>
            </a:r>
            <a:r>
              <a:rPr lang="ru-RU" sz="2800" b="1" dirty="0" smtClean="0">
                <a:solidFill>
                  <a:srgbClr val="7030A0"/>
                </a:solidFill>
              </a:rPr>
              <a:t>о болоту скакал заяц</a:t>
            </a:r>
            <a:r>
              <a:rPr lang="ru-RU" sz="2800" b="1" dirty="0" smtClean="0">
                <a:solidFill>
                  <a:srgbClr val="C00000"/>
                </a:solidFill>
              </a:rPr>
              <a:t>. С</a:t>
            </a:r>
            <a:r>
              <a:rPr lang="ru-RU" sz="2800" b="1" dirty="0" smtClean="0">
                <a:solidFill>
                  <a:srgbClr val="7030A0"/>
                </a:solidFill>
              </a:rPr>
              <a:t> кочки на кочку, да бух в снег</a:t>
            </a:r>
            <a:r>
              <a:rPr lang="ru-RU" sz="2800" b="1" dirty="0" smtClean="0">
                <a:solidFill>
                  <a:srgbClr val="C00000"/>
                </a:solidFill>
              </a:rPr>
              <a:t>. Ч</a:t>
            </a:r>
            <a:r>
              <a:rPr lang="ru-RU" sz="2800" b="1" dirty="0" smtClean="0">
                <a:solidFill>
                  <a:srgbClr val="7030A0"/>
                </a:solidFill>
              </a:rPr>
              <a:t>увствует косой, что под ногами что-то шевелится</a:t>
            </a:r>
            <a:r>
              <a:rPr lang="ru-RU" sz="2800" b="1" dirty="0" smtClean="0">
                <a:solidFill>
                  <a:srgbClr val="C00000"/>
                </a:solidFill>
              </a:rPr>
              <a:t>. И</a:t>
            </a:r>
            <a:r>
              <a:rPr lang="ru-RU" sz="2800" b="1" dirty="0" smtClean="0">
                <a:solidFill>
                  <a:srgbClr val="7030A0"/>
                </a:solidFill>
              </a:rPr>
              <a:t>з-под снега с громким хлопаньем стали вырываться куропатки</a:t>
            </a:r>
            <a:r>
              <a:rPr lang="ru-RU" sz="2800" b="1" dirty="0" smtClean="0">
                <a:solidFill>
                  <a:srgbClr val="C00000"/>
                </a:solidFill>
              </a:rPr>
              <a:t>. П</a:t>
            </a:r>
            <a:r>
              <a:rPr lang="ru-RU" sz="2800" b="1" dirty="0" smtClean="0">
                <a:solidFill>
                  <a:srgbClr val="7030A0"/>
                </a:solidFill>
              </a:rPr>
              <a:t>ерепуганный до смерти заяц кинулся в лес</a:t>
            </a:r>
            <a:r>
              <a:rPr lang="ru-RU" sz="2800" b="1" dirty="0" smtClean="0">
                <a:solidFill>
                  <a:srgbClr val="C00000"/>
                </a:solidFill>
              </a:rPr>
              <a:t>. В</a:t>
            </a:r>
            <a:r>
              <a:rPr lang="ru-RU" sz="2800" b="1" dirty="0" smtClean="0">
                <a:solidFill>
                  <a:srgbClr val="7030A0"/>
                </a:solidFill>
              </a:rPr>
              <a:t> снегу живёт стая куропаток</a:t>
            </a:r>
            <a:r>
              <a:rPr lang="ru-RU" sz="2800" b="1" dirty="0" smtClean="0">
                <a:solidFill>
                  <a:srgbClr val="C00000"/>
                </a:solidFill>
              </a:rPr>
              <a:t>. Д</a:t>
            </a:r>
            <a:r>
              <a:rPr lang="ru-RU" sz="2800" b="1" dirty="0" smtClean="0">
                <a:solidFill>
                  <a:srgbClr val="7030A0"/>
                </a:solidFill>
              </a:rPr>
              <a:t>нём они вылетают, ходят по болоту и выкапывают клюкву</a:t>
            </a:r>
            <a:r>
              <a:rPr lang="ru-RU" sz="2800" b="1" dirty="0" smtClean="0">
                <a:solidFill>
                  <a:srgbClr val="C00000"/>
                </a:solidFill>
              </a:rPr>
              <a:t>. П</a:t>
            </a:r>
            <a:r>
              <a:rPr lang="ru-RU" sz="2800" b="1" dirty="0" smtClean="0">
                <a:solidFill>
                  <a:srgbClr val="7030A0"/>
                </a:solidFill>
              </a:rPr>
              <a:t>оклюют – и опять в снег</a:t>
            </a:r>
            <a:r>
              <a:rPr lang="ru-RU" sz="2800" b="1" dirty="0" smtClean="0">
                <a:solidFill>
                  <a:srgbClr val="C00000"/>
                </a:solidFill>
              </a:rPr>
              <a:t>. К</a:t>
            </a:r>
            <a:r>
              <a:rPr lang="ru-RU" sz="2800" b="1" dirty="0" smtClean="0">
                <a:solidFill>
                  <a:srgbClr val="7030A0"/>
                </a:solidFill>
              </a:rPr>
              <a:t>то заметит их под снегом</a:t>
            </a:r>
            <a:r>
              <a:rPr lang="ru-RU" sz="2800" b="1" dirty="0" smtClean="0">
                <a:solidFill>
                  <a:srgbClr val="C00000"/>
                </a:solidFill>
              </a:rPr>
              <a:t>!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 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1988840"/>
            <a:ext cx="480618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Автор презентации: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Веснина Светлана Валерьевна</a:t>
            </a:r>
          </a:p>
          <a:p>
            <a:pPr algn="ctr"/>
            <a:r>
              <a:rPr lang="ru-RU" sz="2800" dirty="0" smtClean="0"/>
              <a:t>учитель начальных классов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836712"/>
            <a:ext cx="8786957" cy="5109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по, заяц, болоту, скакал</a:t>
            </a:r>
          </a:p>
          <a:p>
            <a:r>
              <a:rPr lang="ru-RU" sz="2800" b="1" dirty="0" smtClean="0"/>
              <a:t>кочку, с, на, кочки, бух, снег, в, да</a:t>
            </a:r>
          </a:p>
          <a:p>
            <a:r>
              <a:rPr lang="ru-RU" sz="2800" b="1" dirty="0" smtClean="0"/>
              <a:t>косой, под, что, чувствует, ногами, что-то, шевелится</a:t>
            </a:r>
          </a:p>
          <a:p>
            <a:r>
              <a:rPr lang="ru-RU" sz="2800" b="1" dirty="0" smtClean="0"/>
              <a:t>громким, из-под, хлопаньем, стали, снега, с, крыльев, </a:t>
            </a:r>
          </a:p>
          <a:p>
            <a:r>
              <a:rPr lang="ru-RU" sz="2800" b="1" dirty="0" smtClean="0"/>
              <a:t>куропатки, вырываться</a:t>
            </a:r>
          </a:p>
          <a:p>
            <a:r>
              <a:rPr lang="ru-RU" sz="2800" b="1" dirty="0" smtClean="0"/>
              <a:t>заяц, лес, до, перепуганный, смерти, кинулся, в</a:t>
            </a:r>
          </a:p>
          <a:p>
            <a:r>
              <a:rPr lang="ru-RU" sz="2800" b="1" dirty="0" smtClean="0"/>
              <a:t>в, стая, снегу, живёт, куропаток</a:t>
            </a:r>
          </a:p>
          <a:p>
            <a:r>
              <a:rPr lang="ru-RU" sz="2800" b="1" dirty="0" smtClean="0"/>
              <a:t>вылетают, болоту, они, клюкву, по, днём, ходят, </a:t>
            </a:r>
          </a:p>
          <a:p>
            <a:r>
              <a:rPr lang="ru-RU" sz="2800" b="1" dirty="0" smtClean="0"/>
              <a:t>выкапывают, и</a:t>
            </a:r>
          </a:p>
          <a:p>
            <a:r>
              <a:rPr lang="ru-RU" sz="2800" b="1" dirty="0" smtClean="0"/>
              <a:t>опять, поклюют, в, и, снег</a:t>
            </a:r>
          </a:p>
          <a:p>
            <a:r>
              <a:rPr lang="ru-RU" sz="2800" b="1" dirty="0" smtClean="0"/>
              <a:t>заметит, снегом, кто, под, их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ivotnie.com/wp-content/uploads/2012/11/seraya_kuropatka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7333"/>
            <a:ext cx="9144000" cy="65300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cs11510.vkontakte.ru/u57233860/-14/x_16c9dc3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8482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2132856"/>
            <a:ext cx="55081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по, заяц, болоту, скакал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1680" y="2132856"/>
            <a:ext cx="58071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П</a:t>
            </a:r>
            <a:r>
              <a:rPr lang="ru-RU" sz="4400" b="1" dirty="0" smtClean="0">
                <a:solidFill>
                  <a:srgbClr val="7030A0"/>
                </a:solidFill>
              </a:rPr>
              <a:t>о болоту скакал заяц</a:t>
            </a:r>
            <a:r>
              <a:rPr lang="ru-RU" sz="4400" b="1" dirty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17410" name="Picture 2" descr="http://s4.images.drive2.ru/user.blog.photos/x3/4400/000/000/170/838/88cd7a0289a23db7-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284984"/>
            <a:ext cx="4923309" cy="3325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50867E-6 L -1.38889E-6 -0.2436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924944"/>
            <a:ext cx="69381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кочку, с, на, кочки, бух, снег, в, 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47664" y="2852936"/>
            <a:ext cx="63995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</a:t>
            </a:r>
            <a:r>
              <a:rPr lang="ru-RU" sz="3600" b="1" dirty="0" smtClean="0">
                <a:solidFill>
                  <a:srgbClr val="7030A0"/>
                </a:solidFill>
              </a:rPr>
              <a:t> кочки на кочку, да бух в снег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6567 L -0.00121 -0.2672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780928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косой, под, что, чувствует, ногами, что-то, шевелится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2636912"/>
            <a:ext cx="8820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Ч</a:t>
            </a:r>
            <a:r>
              <a:rPr lang="ru-RU" sz="3600" b="1" dirty="0" smtClean="0">
                <a:solidFill>
                  <a:srgbClr val="7030A0"/>
                </a:solidFill>
              </a:rPr>
              <a:t>увствует косой, что под ногами что-то 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шевелится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10936 L 0.00018 -0.2235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420888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громким, из-под, хлопаньем, стали, снега, с, крыльев, куропатки, вырываться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2636912"/>
            <a:ext cx="76635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И</a:t>
            </a:r>
            <a:r>
              <a:rPr lang="ru-RU" sz="3600" b="1" dirty="0" smtClean="0">
                <a:solidFill>
                  <a:srgbClr val="7030A0"/>
                </a:solidFill>
              </a:rPr>
              <a:t>з-под снега с громким хлопаньем стали вырываться куропатки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10035 L -0.00382 -0.232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36912"/>
            <a:ext cx="8532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заяц, лес, до, перепуганный, смерти, кинулся, 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2780928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</a:t>
            </a:r>
            <a:r>
              <a:rPr lang="ru-RU" sz="3600" b="1" dirty="0" smtClean="0">
                <a:solidFill>
                  <a:srgbClr val="7030A0"/>
                </a:solidFill>
              </a:rPr>
              <a:t>ерепуганный до смерти заяц кинулся в лес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8 0.05687 L 0.00608 -0.2760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378</Words>
  <Application>Microsoft Office PowerPoint</Application>
  <PresentationFormat>Экран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Веснин</dc:creator>
  <cp:lastModifiedBy>Веснин</cp:lastModifiedBy>
  <cp:revision>10</cp:revision>
  <dcterms:created xsi:type="dcterms:W3CDTF">2012-09-30T17:43:20Z</dcterms:created>
  <dcterms:modified xsi:type="dcterms:W3CDTF">2012-11-08T10:44:57Z</dcterms:modified>
</cp:coreProperties>
</file>