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0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22EE-F6F5-449F-A23C-926F7AC125B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326D4A-BD53-4810-8FB2-7954A2755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22EE-F6F5-449F-A23C-926F7AC125B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4A-BD53-4810-8FB2-7954A2755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22EE-F6F5-449F-A23C-926F7AC125B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4A-BD53-4810-8FB2-7954A2755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22EE-F6F5-449F-A23C-926F7AC125B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326D4A-BD53-4810-8FB2-7954A2755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22EE-F6F5-449F-A23C-926F7AC125B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4A-BD53-4810-8FB2-7954A2755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22EE-F6F5-449F-A23C-926F7AC125B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4A-BD53-4810-8FB2-7954A2755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22EE-F6F5-449F-A23C-926F7AC125B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326D4A-BD53-4810-8FB2-7954A2755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22EE-F6F5-449F-A23C-926F7AC125B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4A-BD53-4810-8FB2-7954A2755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22EE-F6F5-449F-A23C-926F7AC125B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4A-BD53-4810-8FB2-7954A2755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22EE-F6F5-449F-A23C-926F7AC125B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4A-BD53-4810-8FB2-7954A2755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22EE-F6F5-449F-A23C-926F7AC125B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4A-BD53-4810-8FB2-7954A2755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5B22EE-F6F5-449F-A23C-926F7AC125B4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326D4A-BD53-4810-8FB2-7954A2755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785794"/>
            <a:ext cx="5875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Пока горит свеча…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04a97723779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2714620"/>
            <a:ext cx="4762512" cy="3571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643570" y="3929066"/>
            <a:ext cx="32861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Овчаренко Виктория,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Сартаков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Кирилл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оспитанники МБДОУ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детского сада № 17 «Ладушки»</a:t>
            </a:r>
          </a:p>
          <a:p>
            <a:pPr algn="r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Казанцева Ирина Сергеевна</a:t>
            </a:r>
          </a:p>
          <a:p>
            <a:pPr algn="r"/>
            <a:r>
              <a:rPr lang="ru-RU" b="1" dirty="0" smtClean="0"/>
              <a:t> 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0715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85918" y="285728"/>
            <a:ext cx="6643734" cy="135732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Прочитать в книгах о том, </a:t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что исследуем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110_210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34" y="2857496"/>
            <a:ext cx="4810132" cy="3500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500694" y="1714488"/>
            <a:ext cx="34290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Свечи изобретены человеком очень давно, но применялись только в домах богатых людей и стоили очень дорого.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Чтобы осветить большое помещение, требовались сотни свечей, они дымили, загрязняли стены и потолки.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зображение 360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>
            <a:off x="714348" y="357166"/>
            <a:ext cx="10826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00232" y="500042"/>
            <a:ext cx="6686568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Узнать из Интернета</a:t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110_21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0" y="2571744"/>
            <a:ext cx="4572005" cy="3714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86446" y="2071678"/>
            <a:ext cx="28575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Горючим материалом может служить: сало, стеарин, воск, парафин или другое вещество с подходящими свойствами /легко плавится, горит, твердое/</a:t>
            </a:r>
          </a:p>
          <a:p>
            <a:r>
              <a:rPr lang="ru-RU" sz="2000" dirty="0" smtClean="0"/>
              <a:t>В настоящее время чаще всего используют смесь парафина с различными добавками.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71604" y="357166"/>
            <a:ext cx="7115196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Провести эксперимент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110_20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500306"/>
            <a:ext cx="2651777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10_208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00430" y="2941181"/>
            <a:ext cx="2714644" cy="2559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00100" y="1571612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Мы зажгли свечу и через некоторое время подрезали часть фитиля. Пламя стало меньше.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5572140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Чем длиннее фитиль у свечки, тем лучше горит свеча.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110_208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572250" y="2500306"/>
            <a:ext cx="225595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_20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643182"/>
            <a:ext cx="3976689" cy="2982517"/>
          </a:xfrm>
          <a:prstGeom prst="rect">
            <a:avLst/>
          </a:prstGeom>
          <a:ln w="12700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110_20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2643182"/>
            <a:ext cx="3929063" cy="2946797"/>
          </a:xfrm>
          <a:prstGeom prst="rect">
            <a:avLst/>
          </a:prstGeom>
          <a:ln w="12700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2910" y="571480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Мы зажгли свечу и очень медленно стали ее наклонять, пока свеча не стала в горизонтальном положении. Мы заметили, что при любом наклоне свечи язычок пламени постоянно держится вертикально.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578645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Пламя свечи всегда будет направлено вверх, независимо от положения свечи.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_209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2000240"/>
            <a:ext cx="3929090" cy="3367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10_20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2143116"/>
            <a:ext cx="4095752" cy="3071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472" y="357166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Нам понадобилось три свечи – восковая, парафиновая и гелевая. Мы зажгли свечи и увидели, что гелевая свеча горит хуже остальных. Восковая свеча горит ярче, чем гелевая, но лучше всех горела парафиновая свеча.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71501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Парафиновая свеча горит ярче и дольше, поэтому она и используется в то время, когда гаснет в домах свет.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_20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071678"/>
            <a:ext cx="4095752" cy="3071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10_21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1714488"/>
            <a:ext cx="2928958" cy="3905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Мы знаем, что горящая свеча тает, воск плавится, становится прозрачным. Нам стало интересно: «А что, если воск вылить в воду… Что с ним будет?»</a:t>
            </a:r>
          </a:p>
          <a:p>
            <a:pPr algn="ctr"/>
            <a:r>
              <a:rPr lang="ru-RU" b="1" dirty="0" smtClean="0"/>
              <a:t>Капаем горячий воск в подготовленную воду. Так как наши свечи были белыми, то для большей видимости, воду мы подкрасили.</a:t>
            </a:r>
          </a:p>
          <a:p>
            <a:pPr algn="just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857892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Воск стал твердым, значит, в жидком виде он может быть только при нагревании.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_21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214554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10_210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1730954"/>
            <a:ext cx="3500462" cy="376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Мы накрыли горящую свечу перевернутым стеклянным стаканом. Сначала свеча горела, но через несколько секунд, погасла.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929330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Под стаканом не осталось кислорода, и свеча погасла.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_21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0772399">
            <a:off x="471007" y="590288"/>
            <a:ext cx="2175378" cy="1817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10_21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3143248"/>
            <a:ext cx="3514754" cy="3000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10_211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72000" y="3429000"/>
            <a:ext cx="4145897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28992" y="785794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разноцветных листов воска мы скрутили трубочки, внутрь поместили нитку и украсили кусочками воска другого цвета. У нас получились красивые свечки.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_21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3429000"/>
            <a:ext cx="390527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10_21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742811">
            <a:off x="537377" y="559753"/>
            <a:ext cx="3153335" cy="2365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10_212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429256" y="3286124"/>
            <a:ext cx="3000396" cy="3075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6248" y="428604"/>
            <a:ext cx="4572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Мы взяли бокал, на дно насыпали цветной песок, положили декоративный цветок, веточки, налили холодной воды. Ирина Сергеевна разогрела тюбики с гелем в горячей воде, и мы выдавили его сверху. Пока гель не застыл, мы вставили фитиль.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_21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0939425">
            <a:off x="390858" y="480383"/>
            <a:ext cx="2992715" cy="2137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10_21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643314"/>
            <a:ext cx="3762401" cy="282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10_212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357686" y="3714752"/>
            <a:ext cx="45655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29124" y="1500174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Мы предположили, что еще можно изготовить свечи из пластилина. Мы взяли пластилин и слепили свечи.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112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ЦЕЛЬ ИССЛЕДОВАНИЯ: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110_20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214554"/>
            <a:ext cx="5810264" cy="4357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215074" y="3357562"/>
            <a:ext cx="26432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Изучить свойства свечей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7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411263">
            <a:off x="419948" y="775702"/>
            <a:ext cx="2841909" cy="2131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375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4071942"/>
            <a:ext cx="2714644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375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14678" y="4143380"/>
            <a:ext cx="250033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376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929322" y="4000504"/>
            <a:ext cx="2857520" cy="2521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43306" y="214290"/>
            <a:ext cx="5143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Еще мы узнали, что можно изготовить свечи из мыла. Ирина Сергеевна натерла хозяйственное мыло и положила в чистую емкость. Мы налили воды, так чтобы она покрывала мыльную стружку и поставили на водяную баню. Когда мыло стало жидким, мы сняли чашку с огня и влили уксус. На поверхности образовалась белая густая масса.  Эту смесь мы осторожно переложили в формочки и оставили остывать.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После того, как мы сами сделали свечи из разных материалов, мы решили попробовать, будут ли они гореть.</a:t>
            </a:r>
            <a:endParaRPr lang="ru-RU" sz="2000" b="1" dirty="0"/>
          </a:p>
        </p:txBody>
      </p:sp>
      <p:pic>
        <p:nvPicPr>
          <p:cNvPr id="3" name="Рисунок 2" descr="IMG_377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071546"/>
            <a:ext cx="2428892" cy="3131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378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00430" y="1285860"/>
            <a:ext cx="2571768" cy="233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379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29388" y="928670"/>
            <a:ext cx="221457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379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143504" y="4071942"/>
            <a:ext cx="3714776" cy="2627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0034" y="4500570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Лучше всего горели свечи из воска и мыла, гелевая свеча горела немного хуже, но также долго, как и остальные свечи. А вот свеча из пластилина потухла сразу же.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_21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482182"/>
            <a:ext cx="7739090" cy="5804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92948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Мы сами изготовили свечи, следовательно, наша гипотеза подтвердилась. Красивое украшение в виде свечи можно сделать своими руками. </a:t>
            </a:r>
          </a:p>
          <a:p>
            <a:r>
              <a:rPr lang="ru-RU" sz="2000" b="1" dirty="0" smtClean="0"/>
              <a:t>Свою работу мы решили продолжить и сделать еще свечи из другого материала.</a:t>
            </a:r>
          </a:p>
          <a:p>
            <a:endParaRPr lang="ru-RU" dirty="0"/>
          </a:p>
        </p:txBody>
      </p:sp>
      <p:pic>
        <p:nvPicPr>
          <p:cNvPr id="3" name="Рисунок 2" descr="110_208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2143116"/>
            <a:ext cx="329314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10_21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37772" y="2143116"/>
            <a:ext cx="4077069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0680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4857760"/>
            <a:ext cx="2928926" cy="1830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2-022-Spasibo-za-vnim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</a:rPr>
              <a:t>       </a:t>
            </a:r>
            <a:r>
              <a:rPr lang="ru-RU" sz="2600" b="1" dirty="0" smtClean="0">
                <a:solidFill>
                  <a:schemeClr val="tx2"/>
                </a:solidFill>
              </a:rPr>
              <a:t>Подумать самим, что мы знаем об этом?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tx2"/>
                </a:solidFill>
              </a:rPr>
              <a:t>         Найти специальную литературу по данной                            теме.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tx2"/>
                </a:solidFill>
              </a:rPr>
              <a:t>          Узнать,  кто придумал свечи, из чего </a:t>
            </a:r>
            <a:r>
              <a:rPr lang="ru-RU" sz="2600" b="1" dirty="0" smtClean="0"/>
              <a:t>их</a:t>
            </a:r>
            <a:r>
              <a:rPr lang="ru-RU" sz="2600" b="1" dirty="0" smtClean="0">
                <a:solidFill>
                  <a:schemeClr val="tx2"/>
                </a:solidFill>
              </a:rPr>
              <a:t> делают.</a:t>
            </a:r>
          </a:p>
          <a:p>
            <a:pPr>
              <a:lnSpc>
                <a:spcPct val="150000"/>
              </a:lnSpc>
              <a:buNone/>
            </a:pPr>
            <a:r>
              <a:rPr lang="ru-RU" sz="2600" b="1" dirty="0" smtClean="0"/>
              <a:t>    </a:t>
            </a:r>
            <a:r>
              <a:rPr lang="ru-RU" sz="2600" b="1" dirty="0" smtClean="0">
                <a:solidFill>
                  <a:schemeClr val="tx2"/>
                </a:solidFill>
              </a:rPr>
              <a:t>Узнать свойства свечей.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tx2"/>
                </a:solidFill>
              </a:rPr>
              <a:t>         Провести эксперименты и получить свечу в </a:t>
            </a:r>
          </a:p>
          <a:p>
            <a:pPr>
              <a:lnSpc>
                <a:spcPct val="150000"/>
              </a:lnSpc>
              <a:buNone/>
            </a:pPr>
            <a:r>
              <a:rPr lang="ru-RU" sz="2600" b="1" dirty="0" smtClean="0"/>
              <a:t>     домашних условиях.</a:t>
            </a:r>
          </a:p>
          <a:p>
            <a:pPr>
              <a:lnSpc>
                <a:spcPct val="150000"/>
              </a:lnSpc>
              <a:buNone/>
            </a:pPr>
            <a:endParaRPr lang="ru-RU" sz="2600" dirty="0">
              <a:solidFill>
                <a:srgbClr val="0070C0"/>
              </a:solidFill>
            </a:endParaRPr>
          </a:p>
        </p:txBody>
      </p:sp>
      <p:pic>
        <p:nvPicPr>
          <p:cNvPr id="5" name="Рисунок 3" descr="Изображение 3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857364"/>
            <a:ext cx="4333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Изображение 3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2500306"/>
            <a:ext cx="4286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Изображение 35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714752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 descr="Изображение 35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5000636"/>
            <a:ext cx="5000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57733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Объект 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исследования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38" y="1428736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Свойства свечей</a:t>
            </a:r>
            <a:endParaRPr lang="ru-RU" sz="3200" b="1" dirty="0"/>
          </a:p>
        </p:txBody>
      </p:sp>
      <p:pic>
        <p:nvPicPr>
          <p:cNvPr id="5" name="Рисунок 4" descr="110_207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3571876"/>
            <a:ext cx="4095752" cy="2500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643042" y="2214554"/>
            <a:ext cx="75009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Предмет исследования: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3143248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Свеча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2930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Гипотеза: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00174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Если мы узнаем свойства свечей, то сможем сами их изготовить.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acce66d40ec90c2d61987b409cbf850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2536002"/>
            <a:ext cx="5500726" cy="4125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57166"/>
            <a:ext cx="928687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6572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Подумать  </a:t>
            </a:r>
            <a:br>
              <a:rPr lang="ru-RU" sz="4400" b="1" dirty="0" smtClean="0">
                <a:solidFill>
                  <a:schemeClr val="tx2"/>
                </a:solidFill>
              </a:rPr>
            </a:br>
            <a:r>
              <a:rPr lang="ru-RU" sz="4400" b="1" dirty="0" smtClean="0">
                <a:solidFill>
                  <a:schemeClr val="tx2"/>
                </a:solidFill>
              </a:rPr>
              <a:t>самостоятельно</a:t>
            </a:r>
            <a:endParaRPr lang="ru-RU" sz="4400" dirty="0"/>
          </a:p>
        </p:txBody>
      </p:sp>
      <p:pic>
        <p:nvPicPr>
          <p:cNvPr id="4" name="Рисунок 3" descr="110_208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6" y="1857364"/>
            <a:ext cx="2500330" cy="2187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0_208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472" y="4143380"/>
            <a:ext cx="2214578" cy="2500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3929058" y="2500306"/>
            <a:ext cx="126416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000496" y="5000636"/>
            <a:ext cx="126416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784808744e6bb9691a4175.59188908.jpe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357950" y="1571612"/>
            <a:ext cx="2071702" cy="2071702"/>
          </a:xfrm>
          <a:prstGeom prst="rect">
            <a:avLst/>
          </a:prstGeom>
        </p:spPr>
      </p:pic>
      <p:pic>
        <p:nvPicPr>
          <p:cNvPr id="11" name="Рисунок 10" descr="1333308284_post123401269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143636" y="3714752"/>
            <a:ext cx="2714644" cy="297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08" y="500042"/>
            <a:ext cx="5547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Узнать у взрослых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110_207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86380" y="1357298"/>
            <a:ext cx="371477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030-064-ognennye-chasy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15074" y="2786058"/>
            <a:ext cx="1928825" cy="3924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10_208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1857364"/>
            <a:ext cx="228599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110_208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71472" y="4143380"/>
            <a:ext cx="2071702" cy="2339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Стрелка вправо 7"/>
          <p:cNvSpPr/>
          <p:nvPr/>
        </p:nvSpPr>
        <p:spPr>
          <a:xfrm>
            <a:off x="3357554" y="2357430"/>
            <a:ext cx="126416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428992" y="5000636"/>
            <a:ext cx="126416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08" y="500042"/>
            <a:ext cx="5547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Узнать у взрослых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110_21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2571744"/>
            <a:ext cx="4310066" cy="350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OA0jww1KJ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7620" y="1357298"/>
            <a:ext cx="5038746" cy="2093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2066" y="3857628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Рыба-свеча обитает в Тихом океане. Называется она так, потому что имеет много жира. Индейцы высушивали ее, продевали сквозь нее фитиль и жгли, как обычную свечу.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Действительно, свечи бывают разные по цвету, запаху, форме и их применяют для разных целей.</a:t>
            </a:r>
            <a:endParaRPr lang="ru-RU" sz="3600" b="1" dirty="0"/>
          </a:p>
        </p:txBody>
      </p:sp>
      <p:pic>
        <p:nvPicPr>
          <p:cNvPr id="3" name="Рисунок 2" descr="110_207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28662" y="2786058"/>
            <a:ext cx="7286676" cy="36289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A8A8A8"/>
      </a:dk1>
      <a:lt1>
        <a:sysClr val="window" lastClr="1E1E1E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346</TotalTime>
  <Words>720</Words>
  <Application>Microsoft Office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Задачи: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87</cp:revision>
  <dcterms:created xsi:type="dcterms:W3CDTF">2015-01-24T09:16:52Z</dcterms:created>
  <dcterms:modified xsi:type="dcterms:W3CDTF">2015-04-27T12:49:04Z</dcterms:modified>
</cp:coreProperties>
</file>