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FBCBB-AE92-4DBB-B045-4D76B2D220DA}" type="datetimeFigureOut">
              <a:rPr lang="ru-RU" smtClean="0"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42DC-EB11-4E90-B474-4544769EB8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solidFill>
            <a:schemeClr val="accent4">
              <a:lumMod val="50000"/>
            </a:schemeClr>
          </a:soli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Насекомые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1792065"/>
            <a:ext cx="6025896" cy="414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390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трекоза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60" y="1600200"/>
            <a:ext cx="575868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62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67706"/>
            <a:ext cx="57150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88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1059656"/>
            <a:ext cx="6391275" cy="477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246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6" y="1600200"/>
            <a:ext cx="61717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97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48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2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407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153"/>
            <a:ext cx="4038600" cy="303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85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Муравьи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80" y="1600200"/>
            <a:ext cx="567963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08319"/>
      </p:ext>
    </p:extLst>
  </p:cSld>
  <p:clrMapOvr>
    <a:masterClrMapping/>
  </p:clrMapOvr>
</p:sld>
</file>

<file path=ppt/theme/theme1.xml><?xml version="1.0" encoding="utf-8"?>
<a:theme xmlns:a="http://schemas.openxmlformats.org/drawingml/2006/main" name="098765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0987654</Template>
  <TotalTime>16</TotalTime>
  <Words>10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0987654</vt:lpstr>
      <vt:lpstr>Насекомые</vt:lpstr>
      <vt:lpstr>Жук</vt:lpstr>
      <vt:lpstr>Презентация PowerPoint</vt:lpstr>
      <vt:lpstr>Жук</vt:lpstr>
      <vt:lpstr>Комар</vt:lpstr>
      <vt:lpstr>Муха</vt:lpstr>
      <vt:lpstr>Пчела</vt:lpstr>
      <vt:lpstr>Бабочка</vt:lpstr>
      <vt:lpstr>Муравьи</vt:lpstr>
      <vt:lpstr>Кузнечик</vt:lpstr>
      <vt:lpstr>Стрекоза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1</dc:creator>
  <cp:lastModifiedBy>1</cp:lastModifiedBy>
  <cp:revision>2</cp:revision>
  <dcterms:created xsi:type="dcterms:W3CDTF">2015-04-20T18:55:49Z</dcterms:created>
  <dcterms:modified xsi:type="dcterms:W3CDTF">2015-04-20T19:12:46Z</dcterms:modified>
</cp:coreProperties>
</file>