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D877-54E7-4FB9-AED1-9648D85F2CE3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1BEC-5A5E-40EB-B03D-82DEDCC6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818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3643338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Тест «Стороны горизонта»</a:t>
            </a:r>
          </a:p>
          <a:p>
            <a:endParaRPr lang="ru-RU" sz="3600" i="1" dirty="0" smtClean="0">
              <a:solidFill>
                <a:srgbClr val="FF0000"/>
              </a:solidFill>
            </a:endParaRPr>
          </a:p>
          <a:p>
            <a:endParaRPr lang="ru-RU" sz="3600" i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Окружающий мир. 2 класс  «Школа России».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Автор: учитель начальных классов  МОУ «СОШ №4» г.Печоры Республики Коми</a:t>
            </a:r>
          </a:p>
          <a:p>
            <a:r>
              <a:rPr lang="ru-RU" sz="2000" b="1" dirty="0" err="1" smtClean="0">
                <a:solidFill>
                  <a:schemeClr val="tx1"/>
                </a:solidFill>
              </a:rPr>
              <a:t>Ярушина</a:t>
            </a:r>
            <a:r>
              <a:rPr lang="ru-RU" sz="2000" b="1" dirty="0" smtClean="0">
                <a:solidFill>
                  <a:schemeClr val="tx1"/>
                </a:solidFill>
              </a:rPr>
              <a:t> Татьяна Ивановна.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Горизонт – это</a:t>
            </a:r>
          </a:p>
          <a:p>
            <a:r>
              <a:rPr lang="ru-RU" dirty="0" smtClean="0"/>
              <a:t>1.поверхность земли, которую мы видим вокруг себя.</a:t>
            </a:r>
          </a:p>
          <a:p>
            <a:r>
              <a:rPr lang="ru-RU" dirty="0" smtClean="0"/>
              <a:t>2. дорога, ведущая прямо.</a:t>
            </a:r>
          </a:p>
          <a:p>
            <a:r>
              <a:rPr lang="ru-RU" dirty="0" smtClean="0"/>
              <a:t>3.ориентир на местности.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Линия горизонта – это</a:t>
            </a:r>
            <a:br>
              <a:rPr lang="ru-RU" dirty="0" smtClean="0"/>
            </a:br>
            <a:r>
              <a:rPr lang="ru-RU" dirty="0" smtClean="0"/>
              <a:t>1.то, до чего мы не можем дойти.</a:t>
            </a:r>
            <a:br>
              <a:rPr lang="ru-RU" dirty="0" smtClean="0"/>
            </a:br>
            <a:r>
              <a:rPr lang="ru-RU" dirty="0" smtClean="0"/>
              <a:t>2.видимая нами линия, где небо </a:t>
            </a:r>
            <a:r>
              <a:rPr lang="ru-RU" dirty="0" err="1" smtClean="0"/>
              <a:t>как-бы</a:t>
            </a:r>
            <a:r>
              <a:rPr lang="ru-RU" dirty="0" smtClean="0"/>
              <a:t> сходится с землей.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3.линия , за которой ничего нет.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СЕВЕР, ЮГ, ЗАПАД, </a:t>
            </a:r>
            <a:r>
              <a:rPr lang="ru-RU" dirty="0" smtClean="0"/>
              <a:t>ВОСТОК-ЭТО</a:t>
            </a:r>
          </a:p>
          <a:p>
            <a:endParaRPr lang="ru-RU" dirty="0" smtClean="0"/>
          </a:p>
          <a:p>
            <a:r>
              <a:rPr lang="ru-RU" dirty="0" smtClean="0"/>
              <a:t>1.основные стороны горизонта.</a:t>
            </a:r>
          </a:p>
          <a:p>
            <a:r>
              <a:rPr lang="ru-RU" dirty="0" smtClean="0"/>
              <a:t>2.названия стран.</a:t>
            </a:r>
          </a:p>
          <a:p>
            <a:r>
              <a:rPr lang="ru-RU" dirty="0" smtClean="0"/>
              <a:t>3.промежуточные стороны горизонта.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СЕВЕРО-ЗАПАД, ЮГО-ЗАПАД, ЮГО-ВОСТОК,</a:t>
            </a:r>
          </a:p>
          <a:p>
            <a:r>
              <a:rPr lang="ru-RU" dirty="0" smtClean="0"/>
              <a:t>СЕВЕРО-ВОСТОК- ЭТО</a:t>
            </a:r>
          </a:p>
          <a:p>
            <a:endParaRPr lang="ru-RU" dirty="0" smtClean="0"/>
          </a:p>
          <a:p>
            <a:r>
              <a:rPr lang="ru-RU" dirty="0" smtClean="0"/>
              <a:t>1. промежуточные стороны горизонта.</a:t>
            </a:r>
          </a:p>
          <a:p>
            <a:r>
              <a:rPr lang="ru-RU" dirty="0" smtClean="0"/>
              <a:t>2.ориентиры по природным признакам.</a:t>
            </a:r>
          </a:p>
          <a:p>
            <a:r>
              <a:rPr lang="ru-RU" dirty="0" smtClean="0"/>
              <a:t>3.ориентиры по небу.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КОМПАС-ЭТО</a:t>
            </a:r>
          </a:p>
          <a:p>
            <a:r>
              <a:rPr lang="ru-RU" dirty="0" smtClean="0"/>
              <a:t>1.игрушка </a:t>
            </a:r>
            <a:r>
              <a:rPr lang="ru-RU" dirty="0" smtClean="0"/>
              <a:t>заводная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2.прибор для определения сторон горизонта.</a:t>
            </a:r>
          </a:p>
          <a:p>
            <a:r>
              <a:rPr lang="ru-RU" dirty="0" smtClean="0"/>
              <a:t>3.инструмент для строительства.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</vt:lpstr>
      <vt:lpstr>Слайд 2</vt:lpstr>
      <vt:lpstr>    Линия горизонта – это 1.то, до чего мы не можем дойти. 2.видимая нами линия, где небо как-бы сходится с землей. 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Горизонт – это  1.земная поверхность , которую мы видим вокруг себя        2.окружающий нас мир. 3.предмет окружающего мира.</dc:title>
  <dc:creator>XTreme</dc:creator>
  <cp:lastModifiedBy>XTreme</cp:lastModifiedBy>
  <cp:revision>3</cp:revision>
  <dcterms:created xsi:type="dcterms:W3CDTF">2012-04-04T16:12:06Z</dcterms:created>
  <dcterms:modified xsi:type="dcterms:W3CDTF">2012-08-19T11:56:27Z</dcterms:modified>
</cp:coreProperties>
</file>