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ACFF-2885-4C71-A844-5A5469EF7D90}" type="datetimeFigureOut">
              <a:rPr lang="ru-RU" smtClean="0"/>
              <a:pPr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857256"/>
          </a:xfrm>
        </p:spPr>
        <p:txBody>
          <a:bodyPr/>
          <a:lstStyle/>
          <a:p>
            <a:r>
              <a:rPr lang="ru-RU" dirty="0" err="1" smtClean="0"/>
              <a:t>Печоро</a:t>
            </a:r>
            <a:r>
              <a:rPr lang="ru-RU" dirty="0" smtClean="0"/>
              <a:t> –</a:t>
            </a:r>
            <a:r>
              <a:rPr lang="ru-RU" dirty="0" err="1"/>
              <a:t>И</a:t>
            </a:r>
            <a:r>
              <a:rPr lang="ru-RU" dirty="0" err="1" smtClean="0"/>
              <a:t>лычский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a41baa3704d1ad54e26f206a25606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501122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сеф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с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85728"/>
            <a:ext cx="7215238" cy="63579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ся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290"/>
            <a:ext cx="7643866" cy="64294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рс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57256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рая белочк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6715172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ка в полет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072494" cy="642942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ка сто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14290"/>
            <a:ext cx="7429552" cy="64294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рунд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7858180" cy="628654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р ще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286676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Биосферный заповедник</a:t>
            </a:r>
            <a:endParaRPr lang="ru-RU" dirty="0"/>
          </a:p>
        </p:txBody>
      </p:sp>
      <p:pic>
        <p:nvPicPr>
          <p:cNvPr id="4" name="Содержимое 3" descr="биосферный заповед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858180" cy="54292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35798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д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7000924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рностай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4714908" cy="3357586"/>
          </a:xfrm>
        </p:spPr>
      </p:pic>
      <p:pic>
        <p:nvPicPr>
          <p:cNvPr id="5" name="Рисунок 4" descr="горностай лет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2928934"/>
            <a:ext cx="47625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85791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р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сома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642942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луха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35798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тер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290"/>
            <a:ext cx="6786610" cy="642942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ропатка тундренная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8001056" cy="685799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 куроп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14290"/>
            <a:ext cx="7358114" cy="64294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д на ре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715436" cy="635798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щер жовородящ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2942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и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люкв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5" cy="642942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2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429287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50_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429287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50_1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464347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50_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50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3" y="357166"/>
            <a:ext cx="5143536" cy="628654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50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0"/>
            <a:ext cx="5643602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ры у во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2d7e1fa0d41650f1bc2fc34129f2d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464347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Автор: учитель начальных классов МОУ «СОШ №4» г.Печоры Республики Коми </a:t>
            </a:r>
            <a:r>
              <a:rPr lang="ru-RU" sz="2000" dirty="0" err="1" smtClean="0"/>
              <a:t>Ярушина</a:t>
            </a:r>
            <a:r>
              <a:rPr lang="ru-RU" sz="2000" dirty="0" smtClean="0"/>
              <a:t> Татьяна Ивановна.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Данная презентация  может быть использована на уроках  краеведения по теме «Заповедники Республики Коми» во 2 классе.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а запове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3579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ньпупун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6286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ато ма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14290"/>
            <a:ext cx="7715304" cy="64294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ато зим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072494" cy="64294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олб и челове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7" y="0"/>
            <a:ext cx="5072098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</Words>
  <Application>Microsoft Office PowerPoint</Application>
  <PresentationFormat>Экран (4:3)</PresentationFormat>
  <Paragraphs>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Печоро –Илычский заповедник</vt:lpstr>
      <vt:lpstr>Биосферный заповедник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Автор: учитель начальных классов МОУ «СОШ №4» г.Печоры Республики Коми Ярушина Татьяна Ивановна.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Печоро –Илычский заповедник</dc:title>
  <dc:creator>XTreme</dc:creator>
  <cp:lastModifiedBy>XTreme</cp:lastModifiedBy>
  <cp:revision>5</cp:revision>
  <dcterms:created xsi:type="dcterms:W3CDTF">2012-02-17T17:59:23Z</dcterms:created>
  <dcterms:modified xsi:type="dcterms:W3CDTF">2012-08-19T12:22:53Z</dcterms:modified>
</cp:coreProperties>
</file>