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65" r:id="rId2"/>
    <p:sldId id="266" r:id="rId3"/>
    <p:sldId id="267" r:id="rId4"/>
    <p:sldId id="257" r:id="rId5"/>
    <p:sldId id="258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sya120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512373"/>
    <a:srgbClr val="FF3300"/>
    <a:srgbClr val="009900"/>
    <a:srgbClr val="0036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46" y="-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843C76-BDC6-42E0-855D-AB3B3AE46D4B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9106FB-718C-46D0-A33F-7CAB8478A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C1DC57-08AF-4CFF-B664-65270D0284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1B5C-9EB1-4329-B12F-2AC627D50BCC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9215-C646-498F-83FD-FCC3A4EAE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891D-DEFF-423B-B617-3F211E6EACB5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D3505-3EA0-44AA-8EBB-101BB8A5A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6175" y="304800"/>
            <a:ext cx="2668588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304800"/>
            <a:ext cx="7858125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942F3-547B-4EC9-8312-CDA1FA1529CB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2263F-D227-4ADA-B688-969460AE1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1E432-BD8F-4E25-A51A-4E26D0119C3A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07B9E-93DD-4880-ACB9-C1D21D36C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C6FE5-C3DC-42D4-A341-9048E8E4734B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1462-8621-405C-A27E-D5061CAAA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752600"/>
            <a:ext cx="5257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5850" y="1752600"/>
            <a:ext cx="5257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05F1B-E36F-45A9-B92B-4CDA03282BCB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EBAA1-D7F4-4DFC-A936-15D138F08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90A64-222A-4051-8B81-5D8C15CF232B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5934D-8001-4C2E-950E-4E7DCC964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8BF14-57A4-4172-BF6F-371B82DA179D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AFC5E-2E41-4F19-9D28-227DDB7C7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825C2-A285-4A74-94E8-37ED3C5A995B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BD53E-F6C7-4E25-8B70-C60939A87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56FB-8E97-46D2-BC6D-CAABE5303ED2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060A8-8736-4A43-9CA1-CA12734DC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FD8C-3247-4D4F-A6BF-FD340B5C88E5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968FA-D339-49BF-94F1-1730DEF71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304800"/>
            <a:ext cx="10668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752600"/>
            <a:ext cx="1066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812800" y="1566863"/>
            <a:ext cx="10610850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50414DF7-6F18-49CD-A6F6-A24148C2E819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518D44-DB62-4CFF-A9D0-2AAB75EE4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728663"/>
            <a:ext cx="10296525" cy="528637"/>
          </a:xfrm>
        </p:spPr>
        <p:txBody>
          <a:bodyPr/>
          <a:lstStyle/>
          <a:p>
            <a:pPr algn="ctr" eaLnBrk="1" hangingPunct="1"/>
            <a:r>
              <a:rPr lang="ru-RU" sz="1700" b="1" smtClean="0">
                <a:solidFill>
                  <a:srgbClr val="CC0066"/>
                </a:solidFill>
              </a:rPr>
              <a:t>ГБОУ СОШ №1 «ОЦ» п.г.т.Стройкерамика структурное подразделение </a:t>
            </a:r>
            <a:br>
              <a:rPr lang="ru-RU" sz="1700" b="1" smtClean="0">
                <a:solidFill>
                  <a:srgbClr val="CC0066"/>
                </a:solidFill>
              </a:rPr>
            </a:br>
            <a:r>
              <a:rPr lang="ru-RU" sz="1700" b="1" smtClean="0">
                <a:solidFill>
                  <a:srgbClr val="CC0066"/>
                </a:solidFill>
              </a:rPr>
              <a:t>«Детский сад «Радуга»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1412875"/>
            <a:ext cx="11617325" cy="48244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500" b="1" i="1" smtClean="0">
              <a:solidFill>
                <a:srgbClr val="D60093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500" b="1" smtClean="0">
                <a:solidFill>
                  <a:srgbClr val="CF0369"/>
                </a:solidFill>
              </a:rPr>
              <a:t>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500" b="1" i="1" smtClean="0">
              <a:solidFill>
                <a:srgbClr val="FF0066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500" b="1" i="1" smtClean="0">
                <a:solidFill>
                  <a:srgbClr val="FF0066"/>
                </a:solidFill>
              </a:rPr>
              <a:t>«</a:t>
            </a:r>
            <a:r>
              <a:rPr lang="ru-RU" sz="2500" b="1" i="1" u="sng" smtClean="0">
                <a:solidFill>
                  <a:srgbClr val="FF0066"/>
                </a:solidFill>
              </a:rPr>
              <a:t>Использование здоровьесберегающих технологий в работе с детьми раннего возраста в период адаптации к условиям ДОУ»</a:t>
            </a:r>
            <a:r>
              <a:rPr lang="ru-RU" sz="2500" smtClean="0">
                <a:solidFill>
                  <a:srgbClr val="FF0066"/>
                </a:solidFill>
              </a:rPr>
              <a:t> </a:t>
            </a:r>
            <a:endParaRPr lang="ru-RU" sz="2500" b="1" i="1" smtClean="0">
              <a:solidFill>
                <a:srgbClr val="FF0066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500" b="1" i="1" smtClean="0">
              <a:solidFill>
                <a:srgbClr val="FF0066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900" b="1" i="1" smtClean="0">
              <a:solidFill>
                <a:srgbClr val="D60093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i="1" smtClean="0">
              <a:solidFill>
                <a:srgbClr val="D60093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smtClean="0">
                <a:solidFill>
                  <a:srgbClr val="CC0066"/>
                </a:solidFill>
              </a:rPr>
              <a:t>                                                                                      Выполнила: воспитатель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smtClean="0">
                <a:solidFill>
                  <a:srgbClr val="CC0066"/>
                </a:solidFill>
              </a:rPr>
              <a:t>                                                                                              Воробьева Антонина Андреевна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700" smtClean="0">
                <a:solidFill>
                  <a:srgbClr val="CC0066"/>
                </a:solidFill>
              </a:rPr>
              <a:t>                                                             </a:t>
            </a:r>
            <a:endParaRPr lang="ru-RU" sz="1700" b="1" i="1" smtClean="0">
              <a:solidFill>
                <a:srgbClr val="CC0066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700" smtClean="0">
              <a:solidFill>
                <a:srgbClr val="CC0066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700" smtClean="0">
              <a:solidFill>
                <a:srgbClr val="CC0066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700" b="1" smtClean="0">
              <a:solidFill>
                <a:srgbClr val="CC0066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700" b="1" smtClean="0">
              <a:solidFill>
                <a:srgbClr val="CC0066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smtClean="0">
                <a:solidFill>
                  <a:srgbClr val="CC0066"/>
                </a:solidFill>
              </a:rPr>
              <a:t>2015 год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7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Цель: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1752600"/>
            <a:ext cx="10112375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600" b="1" i="1" smtClean="0"/>
              <a:t>Целью </a:t>
            </a:r>
            <a:r>
              <a:rPr lang="ru-RU" sz="2600" i="1" smtClean="0"/>
              <a:t>моей работы является социализация детей раннего возраста, сократить период адаптации к условиям ДОУ, при этом максимально сохранить и укрепить здоровье ребенка, чтобы оно обеспечивало ребенку гармоничное развитие.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Задачи: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1752600"/>
            <a:ext cx="10112375" cy="4267200"/>
          </a:xfrm>
        </p:spPr>
        <p:txBody>
          <a:bodyPr/>
          <a:lstStyle/>
          <a:p>
            <a:pPr eaLnBrk="1" hangingPunct="1"/>
            <a:r>
              <a:rPr lang="ru-RU" sz="2200" i="1" smtClean="0"/>
              <a:t>1.      Создать оптимальные условия для организации педагогического процесса, двигательной активности, формирования основ здорового образа жизни, атмосферу доброжелательности.</a:t>
            </a:r>
          </a:p>
          <a:p>
            <a:pPr eaLnBrk="1" hangingPunct="1"/>
            <a:r>
              <a:rPr lang="ru-RU" sz="2200" i="1" smtClean="0"/>
              <a:t>2.      Формировать привычку к соблюдению режима, культурно – гигиенических навыков, потребность в физических упражнениях и играх у детей правильного отношения к своему здоровью</a:t>
            </a:r>
          </a:p>
          <a:p>
            <a:pPr eaLnBrk="1" hangingPunct="1"/>
            <a:r>
              <a:rPr lang="ru-RU" sz="2200" i="1" smtClean="0"/>
              <a:t>3.      Создать единое образовательное пространство на основе формирования доверительных партнерских отношений, с использованием оптимальных форм взаимодействия с родителями.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9063" y="3638550"/>
            <a:ext cx="572293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325" y="284163"/>
            <a:ext cx="57181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42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56050" y="549275"/>
            <a:ext cx="995521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" y="2011363"/>
            <a:ext cx="51149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0275" y="1951038"/>
            <a:ext cx="5797550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Прямоугольни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1725" y="688975"/>
            <a:ext cx="40894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51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4225" y="1671638"/>
            <a:ext cx="6327775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0950" y="0"/>
            <a:ext cx="47926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TextBox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4565650"/>
            <a:ext cx="4718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6063"/>
            <a:ext cx="6632575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387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2381250"/>
            <a:ext cx="5072062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1938" y="2344738"/>
            <a:ext cx="5313362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25" y="457200"/>
            <a:ext cx="34448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2763" y="487363"/>
            <a:ext cx="565626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76329" y="2550789"/>
            <a:ext cx="513411" cy="3045257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подвижные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6906" y="4058831"/>
            <a:ext cx="513410" cy="1407308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игры</a:t>
            </a:r>
          </a:p>
        </p:txBody>
      </p:sp>
    </p:spTree>
  </p:cSld>
  <p:clrMapOvr>
    <a:masterClrMapping/>
  </p:clrMapOvr>
  <p:transition spd="slow" advTm="6456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3800" y="3078163"/>
            <a:ext cx="54356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738" y="1465263"/>
            <a:ext cx="53641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Прямоугольни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4163" y="328613"/>
            <a:ext cx="91376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884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4925" y="2711450"/>
            <a:ext cx="580707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38492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6288" y="207963"/>
            <a:ext cx="3554412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" y="3754438"/>
            <a:ext cx="4840288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832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252</TotalTime>
  <Words>120</Words>
  <Application>Microsoft Office PowerPoint</Application>
  <PresentationFormat>Произвольный</PresentationFormat>
  <Paragraphs>23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Verdana</vt:lpstr>
      <vt:lpstr>Arial</vt:lpstr>
      <vt:lpstr>Wingdings</vt:lpstr>
      <vt:lpstr>Calibri</vt:lpstr>
      <vt:lpstr>Профиль</vt:lpstr>
      <vt:lpstr>Профиль</vt:lpstr>
      <vt:lpstr>ГБОУ СОШ №1 «ОЦ» п.г.т.Стройкерамика структурное подразделение  «Детский сад «Радуга»</vt:lpstr>
      <vt:lpstr>Цель:</vt:lpstr>
      <vt:lpstr>Задачи: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rusya120</dc:creator>
  <cp:lastModifiedBy>36</cp:lastModifiedBy>
  <cp:revision>30</cp:revision>
  <dcterms:created xsi:type="dcterms:W3CDTF">2015-01-20T06:19:02Z</dcterms:created>
  <dcterms:modified xsi:type="dcterms:W3CDTF">2015-04-27T11:49:31Z</dcterms:modified>
</cp:coreProperties>
</file>