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Суффикс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ость -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D:\Desktop\imagesроол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28604"/>
            <a:ext cx="2792395" cy="3143272"/>
          </a:xfrm>
          <a:prstGeom prst="rect">
            <a:avLst/>
          </a:prstGeom>
          <a:noFill/>
        </p:spPr>
      </p:pic>
      <p:sp>
        <p:nvSpPr>
          <p:cNvPr id="5" name="Блок-схема: процесс 4"/>
          <p:cNvSpPr/>
          <p:nvPr/>
        </p:nvSpPr>
        <p:spPr>
          <a:xfrm>
            <a:off x="285720" y="2214554"/>
            <a:ext cx="1428760" cy="612648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злой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142844" y="4071942"/>
            <a:ext cx="1714512" cy="612648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строгий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0" y="4929198"/>
            <a:ext cx="1714480" cy="612648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хитрый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285720" y="5715016"/>
            <a:ext cx="1500198" cy="785818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 fontScale="85000" lnSpcReduction="1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щедрый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285720" y="3143248"/>
            <a:ext cx="1428760" cy="612648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ГЛУП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ый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Крест 11"/>
          <p:cNvSpPr/>
          <p:nvPr/>
        </p:nvSpPr>
        <p:spPr>
          <a:xfrm>
            <a:off x="2357422" y="3857628"/>
            <a:ext cx="1000132" cy="1071570"/>
          </a:xfrm>
          <a:prstGeom prst="plu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авая фигурная скобка 12"/>
          <p:cNvSpPr/>
          <p:nvPr/>
        </p:nvSpPr>
        <p:spPr>
          <a:xfrm>
            <a:off x="1714480" y="2071678"/>
            <a:ext cx="500066" cy="4500594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714744" y="3714752"/>
            <a:ext cx="2428892" cy="142876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ость-</a:t>
            </a:r>
            <a:endParaRPr lang="ru-RU" sz="40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00826" y="3643314"/>
            <a:ext cx="2428892" cy="3071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злОСТЬ</a:t>
            </a:r>
            <a:endParaRPr lang="ru-RU" sz="36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глупОСТЬ</a:t>
            </a:r>
            <a:endParaRPr lang="ru-RU" sz="36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строгОСТЬ</a:t>
            </a:r>
            <a:endParaRPr lang="ru-RU" sz="36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хитрОСТЬ</a:t>
            </a:r>
            <a:endParaRPr lang="ru-RU" sz="36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щедрОСТЬ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4107653" y="3607595"/>
            <a:ext cx="714380" cy="50006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4643438" y="3571876"/>
            <a:ext cx="714380" cy="5715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D:\Desktop\imagesроол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28604"/>
            <a:ext cx="2221223" cy="250033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285728"/>
            <a:ext cx="5857916" cy="307183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Суффикс</a:t>
            </a:r>
          </a:p>
          <a:p>
            <a:pPr algn="ctr"/>
            <a:r>
              <a:rPr lang="ru-RU" sz="2800" b="1" dirty="0" smtClean="0"/>
              <a:t>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–ОСТЬ- </a:t>
            </a:r>
            <a:endParaRPr lang="ru-RU" sz="2800" b="1" dirty="0" smtClean="0"/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ударном и безударном 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положении пишется одинаково.</a:t>
            </a:r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ВСЕГДА!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86512" y="3000372"/>
            <a:ext cx="2357454" cy="33575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вежлиВОСТЬ</a:t>
            </a: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гибкОСТЬ</a:t>
            </a: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ловкОСТЬ</a:t>
            </a: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нежнОСТЬ</a:t>
            </a: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мудрОСТЬ</a:t>
            </a: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старОСТЬ</a:t>
            </a: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яснОСТЬ</a:t>
            </a: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1" name="Picture 3" descr="D:\Desktop\ывыф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857628"/>
            <a:ext cx="1576389" cy="1081950"/>
          </a:xfrm>
          <a:prstGeom prst="rect">
            <a:avLst/>
          </a:prstGeom>
          <a:noFill/>
        </p:spPr>
      </p:pic>
      <p:pic>
        <p:nvPicPr>
          <p:cNvPr id="2052" name="Picture 4" descr="D:\Desktop\imageывфы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2571744"/>
            <a:ext cx="1738316" cy="1163091"/>
          </a:xfrm>
          <a:prstGeom prst="rect">
            <a:avLst/>
          </a:prstGeom>
          <a:noFill/>
        </p:spPr>
      </p:pic>
      <p:pic>
        <p:nvPicPr>
          <p:cNvPr id="2053" name="Picture 5" descr="D:\Desktop\imagesфцуц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4000504"/>
            <a:ext cx="1824987" cy="1214446"/>
          </a:xfrm>
          <a:prstGeom prst="rect">
            <a:avLst/>
          </a:prstGeom>
          <a:noFill/>
        </p:spPr>
      </p:pic>
      <p:pic>
        <p:nvPicPr>
          <p:cNvPr id="2054" name="Picture 6" descr="D:\Desktop\b506598123131d6bc6edba9c85b3982e_54f206db85509eb9bd3b6fd4502b531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357430"/>
            <a:ext cx="2095493" cy="1571620"/>
          </a:xfrm>
          <a:prstGeom prst="rect">
            <a:avLst/>
          </a:prstGeom>
          <a:noFill/>
        </p:spPr>
      </p:pic>
      <p:pic>
        <p:nvPicPr>
          <p:cNvPr id="2055" name="Picture 7" descr="D:\Desktop\yasnost-kluch-ko-vsemu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7554" y="5500702"/>
            <a:ext cx="1382698" cy="1092941"/>
          </a:xfrm>
          <a:prstGeom prst="rect">
            <a:avLst/>
          </a:prstGeom>
          <a:noFill/>
        </p:spPr>
      </p:pic>
      <p:pic>
        <p:nvPicPr>
          <p:cNvPr id="2056" name="Picture 8" descr="D:\Desktop\4254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14546" y="4572008"/>
            <a:ext cx="1057274" cy="1583931"/>
          </a:xfrm>
          <a:prstGeom prst="rect">
            <a:avLst/>
          </a:prstGeom>
          <a:noFill/>
        </p:spPr>
      </p:pic>
      <p:pic>
        <p:nvPicPr>
          <p:cNvPr id="2057" name="Picture 9" descr="D:\Desktop\99631461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929190" y="4286256"/>
            <a:ext cx="1328734" cy="1674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34</Words>
  <PresentationFormat>Экран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Суффикс - ость -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Суффикс - ость -</dc:title>
  <dc:creator>Anna</dc:creator>
  <cp:lastModifiedBy>Anna</cp:lastModifiedBy>
  <cp:revision>6</cp:revision>
  <dcterms:created xsi:type="dcterms:W3CDTF">2014-11-29T23:30:02Z</dcterms:created>
  <dcterms:modified xsi:type="dcterms:W3CDTF">2014-11-30T00:25:57Z</dcterms:modified>
</cp:coreProperties>
</file>